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49" r:id="rId3"/>
    <p:sldId id="442" r:id="rId4"/>
    <p:sldId id="496" r:id="rId5"/>
    <p:sldId id="497" r:id="rId6"/>
    <p:sldId id="266" r:id="rId7"/>
    <p:sldId id="498" r:id="rId8"/>
    <p:sldId id="503" r:id="rId9"/>
    <p:sldId id="499" r:id="rId10"/>
    <p:sldId id="500" r:id="rId11"/>
    <p:sldId id="502" r:id="rId12"/>
    <p:sldId id="504" r:id="rId13"/>
    <p:sldId id="509" r:id="rId14"/>
    <p:sldId id="505" r:id="rId15"/>
    <p:sldId id="507" r:id="rId16"/>
    <p:sldId id="506" r:id="rId17"/>
    <p:sldId id="508" r:id="rId18"/>
    <p:sldId id="511" r:id="rId19"/>
    <p:sldId id="494" r:id="rId20"/>
    <p:sldId id="495" r:id="rId21"/>
    <p:sldId id="271" r:id="rId22"/>
    <p:sldId id="352" r:id="rId23"/>
    <p:sldId id="418" r:id="rId24"/>
    <p:sldId id="419" r:id="rId25"/>
    <p:sldId id="421" r:id="rId26"/>
    <p:sldId id="512" r:id="rId27"/>
    <p:sldId id="422" r:id="rId28"/>
    <p:sldId id="423" r:id="rId29"/>
    <p:sldId id="424" r:id="rId30"/>
    <p:sldId id="425" r:id="rId31"/>
    <p:sldId id="513" r:id="rId32"/>
    <p:sldId id="514" r:id="rId33"/>
    <p:sldId id="515" r:id="rId34"/>
    <p:sldId id="516" r:id="rId35"/>
    <p:sldId id="517" r:id="rId36"/>
    <p:sldId id="518" r:id="rId37"/>
    <p:sldId id="519" r:id="rId38"/>
    <p:sldId id="520" r:id="rId39"/>
    <p:sldId id="521" r:id="rId40"/>
    <p:sldId id="522" r:id="rId41"/>
    <p:sldId id="524" r:id="rId42"/>
    <p:sldId id="523" r:id="rId43"/>
    <p:sldId id="525" r:id="rId44"/>
    <p:sldId id="526" r:id="rId45"/>
    <p:sldId id="527" r:id="rId46"/>
    <p:sldId id="528" r:id="rId47"/>
    <p:sldId id="530" r:id="rId48"/>
    <p:sldId id="531" r:id="rId49"/>
    <p:sldId id="532" r:id="rId50"/>
    <p:sldId id="535" r:id="rId51"/>
    <p:sldId id="533" r:id="rId52"/>
    <p:sldId id="534" r:id="rId53"/>
    <p:sldId id="536" r:id="rId54"/>
    <p:sldId id="537" r:id="rId55"/>
    <p:sldId id="538" r:id="rId56"/>
    <p:sldId id="539" r:id="rId57"/>
    <p:sldId id="540" r:id="rId58"/>
    <p:sldId id="446" r:id="rId59"/>
    <p:sldId id="420" r:id="rId60"/>
    <p:sldId id="541" r:id="rId61"/>
    <p:sldId id="542" r:id="rId62"/>
    <p:sldId id="543" r:id="rId63"/>
    <p:sldId id="452" r:id="rId64"/>
    <p:sldId id="544" r:id="rId65"/>
    <p:sldId id="545" r:id="rId66"/>
    <p:sldId id="546" r:id="rId67"/>
    <p:sldId id="547" r:id="rId68"/>
    <p:sldId id="548" r:id="rId69"/>
    <p:sldId id="549" r:id="rId70"/>
    <p:sldId id="550" r:id="rId71"/>
    <p:sldId id="551" r:id="rId72"/>
    <p:sldId id="552" r:id="rId73"/>
    <p:sldId id="553" r:id="rId74"/>
    <p:sldId id="447" r:id="rId75"/>
    <p:sldId id="459" r:id="rId76"/>
    <p:sldId id="461" r:id="rId77"/>
    <p:sldId id="554" r:id="rId78"/>
    <p:sldId id="555" r:id="rId79"/>
    <p:sldId id="556" r:id="rId80"/>
    <p:sldId id="557" r:id="rId81"/>
    <p:sldId id="558" r:id="rId82"/>
    <p:sldId id="462" r:id="rId83"/>
    <p:sldId id="559" r:id="rId84"/>
    <p:sldId id="463" r:id="rId85"/>
    <p:sldId id="560" r:id="rId86"/>
    <p:sldId id="562" r:id="rId87"/>
    <p:sldId id="561" r:id="rId88"/>
    <p:sldId id="563" r:id="rId89"/>
    <p:sldId id="465" r:id="rId90"/>
    <p:sldId id="464" r:id="rId91"/>
    <p:sldId id="566" r:id="rId92"/>
    <p:sldId id="564" r:id="rId93"/>
    <p:sldId id="565" r:id="rId94"/>
    <p:sldId id="469" r:id="rId95"/>
    <p:sldId id="468" r:id="rId96"/>
    <p:sldId id="567" r:id="rId97"/>
    <p:sldId id="467" r:id="rId98"/>
    <p:sldId id="568" r:id="rId99"/>
    <p:sldId id="466" r:id="rId100"/>
    <p:sldId id="569" r:id="rId101"/>
    <p:sldId id="570" r:id="rId102"/>
    <p:sldId id="472" r:id="rId103"/>
    <p:sldId id="475" r:id="rId104"/>
    <p:sldId id="571" r:id="rId105"/>
    <p:sldId id="572" r:id="rId106"/>
    <p:sldId id="478" r:id="rId107"/>
    <p:sldId id="479" r:id="rId108"/>
    <p:sldId id="480" r:id="rId109"/>
    <p:sldId id="481" r:id="rId110"/>
    <p:sldId id="470" r:id="rId111"/>
    <p:sldId id="471" r:id="rId112"/>
    <p:sldId id="473" r:id="rId113"/>
    <p:sldId id="474" r:id="rId114"/>
    <p:sldId id="476" r:id="rId115"/>
    <p:sldId id="477" r:id="rId116"/>
    <p:sldId id="573" r:id="rId117"/>
    <p:sldId id="482" r:id="rId118"/>
    <p:sldId id="484" r:id="rId119"/>
    <p:sldId id="483" r:id="rId120"/>
    <p:sldId id="485" r:id="rId121"/>
    <p:sldId id="574" r:id="rId122"/>
    <p:sldId id="486" r:id="rId123"/>
    <p:sldId id="576" r:id="rId124"/>
    <p:sldId id="346" r:id="rId125"/>
    <p:sldId id="267" r:id="rId126"/>
    <p:sldId id="575" r:id="rId127"/>
    <p:sldId id="285" r:id="rId1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629BDA-3404-4722-B326-4FFE9E3D819D}">
          <p14:sldIdLst>
            <p14:sldId id="256"/>
            <p14:sldId id="349"/>
            <p14:sldId id="442"/>
            <p14:sldId id="496"/>
            <p14:sldId id="497"/>
            <p14:sldId id="266"/>
            <p14:sldId id="498"/>
            <p14:sldId id="503"/>
            <p14:sldId id="499"/>
            <p14:sldId id="500"/>
            <p14:sldId id="502"/>
            <p14:sldId id="504"/>
            <p14:sldId id="509"/>
            <p14:sldId id="505"/>
            <p14:sldId id="507"/>
            <p14:sldId id="506"/>
            <p14:sldId id="508"/>
            <p14:sldId id="511"/>
            <p14:sldId id="494"/>
            <p14:sldId id="495"/>
            <p14:sldId id="271"/>
            <p14:sldId id="352"/>
            <p14:sldId id="418"/>
            <p14:sldId id="419"/>
            <p14:sldId id="421"/>
            <p14:sldId id="512"/>
            <p14:sldId id="422"/>
            <p14:sldId id="423"/>
            <p14:sldId id="424"/>
            <p14:sldId id="425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4"/>
            <p14:sldId id="523"/>
            <p14:sldId id="525"/>
            <p14:sldId id="526"/>
            <p14:sldId id="527"/>
            <p14:sldId id="528"/>
            <p14:sldId id="530"/>
            <p14:sldId id="531"/>
            <p14:sldId id="532"/>
            <p14:sldId id="535"/>
            <p14:sldId id="533"/>
            <p14:sldId id="534"/>
            <p14:sldId id="536"/>
            <p14:sldId id="537"/>
            <p14:sldId id="538"/>
            <p14:sldId id="539"/>
            <p14:sldId id="540"/>
            <p14:sldId id="446"/>
            <p14:sldId id="420"/>
            <p14:sldId id="541"/>
            <p14:sldId id="542"/>
            <p14:sldId id="543"/>
            <p14:sldId id="452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447"/>
            <p14:sldId id="459"/>
            <p14:sldId id="461"/>
            <p14:sldId id="554"/>
            <p14:sldId id="555"/>
            <p14:sldId id="556"/>
            <p14:sldId id="557"/>
            <p14:sldId id="558"/>
            <p14:sldId id="462"/>
            <p14:sldId id="559"/>
            <p14:sldId id="463"/>
            <p14:sldId id="560"/>
            <p14:sldId id="562"/>
            <p14:sldId id="561"/>
            <p14:sldId id="563"/>
            <p14:sldId id="465"/>
            <p14:sldId id="464"/>
            <p14:sldId id="566"/>
            <p14:sldId id="564"/>
            <p14:sldId id="565"/>
            <p14:sldId id="469"/>
            <p14:sldId id="468"/>
            <p14:sldId id="567"/>
            <p14:sldId id="467"/>
            <p14:sldId id="568"/>
            <p14:sldId id="466"/>
            <p14:sldId id="569"/>
            <p14:sldId id="570"/>
            <p14:sldId id="472"/>
            <p14:sldId id="475"/>
            <p14:sldId id="571"/>
            <p14:sldId id="572"/>
            <p14:sldId id="478"/>
            <p14:sldId id="479"/>
            <p14:sldId id="480"/>
            <p14:sldId id="481"/>
            <p14:sldId id="470"/>
            <p14:sldId id="471"/>
            <p14:sldId id="473"/>
            <p14:sldId id="474"/>
            <p14:sldId id="476"/>
            <p14:sldId id="477"/>
            <p14:sldId id="573"/>
            <p14:sldId id="482"/>
            <p14:sldId id="484"/>
            <p14:sldId id="483"/>
            <p14:sldId id="485"/>
            <p14:sldId id="574"/>
            <p14:sldId id="486"/>
            <p14:sldId id="576"/>
            <p14:sldId id="346"/>
            <p14:sldId id="267"/>
            <p14:sldId id="575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66FF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_2SCPXRwVA" TargetMode="External"/><Relationship Id="rId2" Type="http://schemas.openxmlformats.org/officeDocument/2006/relationships/hyperlink" Target="https://www.youtube.com/watch?v=9dletZTkxMk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media" Target="../media/media11.mp3"/><Relationship Id="rId7" Type="http://schemas.openxmlformats.org/officeDocument/2006/relationships/image" Target="../media/image80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11.mp3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kr/2021.3/Manual/BestPracticeUnderstandingPerformanceInUnity4.html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idSynth/fluidsynth/wiki/LicensingFAQ" TargetMode="External"/><Relationship Id="rId2" Type="http://schemas.openxmlformats.org/officeDocument/2006/relationships/hyperlink" Target="https://github.com/atsushieno/nfluidsynt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idSynth/fluidsynth/wiki/ExampleCommandLines#fluidsynth-to-stdou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4.mp3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3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openxmlformats.org/officeDocument/2006/relationships/image" Target="../media/image44.png"/><Relationship Id="rId5" Type="http://schemas.microsoft.com/office/2007/relationships/media" Target="../media/media7.mp3"/><Relationship Id="rId10" Type="http://schemas.openxmlformats.org/officeDocument/2006/relationships/image" Target="../media/image43.png"/><Relationship Id="rId4" Type="http://schemas.openxmlformats.org/officeDocument/2006/relationships/audio" Target="../media/media6.mp3"/><Relationship Id="rId9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hyperlink" Target="https://github.com/FluidSynth/fluidsynth/wiki/Applications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mber.keymusician.com/Member/FluidR3_GM/index.html" TargetMode="External"/><Relationship Id="rId2" Type="http://schemas.openxmlformats.org/officeDocument/2006/relationships/hyperlink" Target="https://github.com/FluidSynth/fluidsynth/wiki/Download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4" Type="http://schemas.openxmlformats.org/officeDocument/2006/relationships/audio" Target="../media/media9.mp3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fpage.com/what-is-notch-filter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음악 합성 및 음향적 변형</a:t>
            </a:r>
            <a:endParaRPr lang="en-US" altLang="ko-KR" b="1" dirty="0"/>
          </a:p>
          <a:p>
            <a:r>
              <a:rPr lang="en-US" altLang="ko-KR" dirty="0"/>
              <a:t>2024/05/02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079102"/>
            <a:ext cx="9872871" cy="301689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0</a:t>
            </a:r>
            <a:r>
              <a:rPr lang="ko-KR" altLang="en-US" sz="1800" dirty="0"/>
              <a:t>주차 때 </a:t>
            </a:r>
            <a:r>
              <a:rPr lang="en-US" altLang="ko-KR" sz="1800" dirty="0">
                <a:solidFill>
                  <a:schemeClr val="accent4"/>
                </a:solidFill>
              </a:rPr>
              <a:t>FluidR3_GM.sf2 </a:t>
            </a:r>
            <a:r>
              <a:rPr lang="ko-KR" altLang="en-US" sz="1800" dirty="0"/>
              <a:t>파일을 설치하셨을 겁니다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해당 파일의 이름을 </a:t>
            </a:r>
            <a:r>
              <a:rPr lang="en-US" altLang="ko-KR" sz="1600" dirty="0">
                <a:solidFill>
                  <a:schemeClr val="accent4"/>
                </a:solidFill>
              </a:rPr>
              <a:t>default.sf2 </a:t>
            </a:r>
            <a:r>
              <a:rPr lang="ko-KR" altLang="en-US" sz="1600" dirty="0"/>
              <a:t>로 바꿔줍니다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>
                <a:solidFill>
                  <a:schemeClr val="accent1"/>
                </a:solidFill>
              </a:rPr>
              <a:t>위 네모에 뜨는 경로</a:t>
            </a:r>
            <a:r>
              <a:rPr lang="ko-KR" altLang="en-US" sz="1800" dirty="0"/>
              <a:t>의 폴더를 탐색기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파인더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/>
              <a:t>에서 찾아가 봅시다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없는 위치라면 폴더 이름을 </a:t>
            </a:r>
            <a:r>
              <a:rPr lang="ko-KR" altLang="en-US" sz="1600" dirty="0">
                <a:solidFill>
                  <a:schemeClr val="accent1"/>
                </a:solidFill>
              </a:rPr>
              <a:t>위 경로</a:t>
            </a:r>
            <a:r>
              <a:rPr lang="ko-KR" altLang="en-US" sz="1600" dirty="0"/>
              <a:t>와 똑같이 해서 생성해 주시면 됩니다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Windows</a:t>
            </a:r>
            <a:r>
              <a:rPr lang="ko-KR" altLang="en-US" sz="1600" dirty="0"/>
              <a:t>의 경우 </a:t>
            </a:r>
            <a:r>
              <a:rPr lang="en-US" altLang="ko-KR" sz="1600" dirty="0">
                <a:solidFill>
                  <a:schemeClr val="accent2"/>
                </a:solidFill>
              </a:rPr>
              <a:t>C:/ProgramData/soundfonts/ 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macOS</a:t>
            </a:r>
            <a:r>
              <a:rPr lang="ko-KR" altLang="en-US" sz="1600" dirty="0"/>
              <a:t>의 경우 </a:t>
            </a:r>
            <a:r>
              <a:rPr lang="en-US" altLang="ko-KR" sz="1600" dirty="0">
                <a:solidFill>
                  <a:schemeClr val="accent2"/>
                </a:solidFill>
              </a:rPr>
              <a:t>/</a:t>
            </a:r>
            <a:r>
              <a:rPr lang="en-US" altLang="ko-KR" sz="1600" dirty="0" err="1">
                <a:solidFill>
                  <a:schemeClr val="accent2"/>
                </a:solidFill>
              </a:rPr>
              <a:t>usr</a:t>
            </a:r>
            <a:r>
              <a:rPr lang="en-US" altLang="ko-KR" sz="1600" dirty="0">
                <a:solidFill>
                  <a:schemeClr val="accent2"/>
                </a:solidFill>
              </a:rPr>
              <a:t>/local/Cellar/fluid-synth/2.3.5/share/</a:t>
            </a:r>
            <a:r>
              <a:rPr lang="en-US" altLang="ko-KR" sz="1600" dirty="0" err="1">
                <a:solidFill>
                  <a:schemeClr val="accent2"/>
                </a:solidFill>
              </a:rPr>
              <a:t>soundfonts</a:t>
            </a:r>
            <a:r>
              <a:rPr lang="en-US" altLang="ko-KR" sz="1600" dirty="0">
                <a:solidFill>
                  <a:schemeClr val="accent2"/>
                </a:solidFill>
              </a:rPr>
              <a:t>/ 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방금 이름을 바꾼 </a:t>
            </a:r>
            <a:r>
              <a:rPr lang="en-US" altLang="ko-KR" sz="1800" dirty="0">
                <a:solidFill>
                  <a:schemeClr val="accent4"/>
                </a:solidFill>
              </a:rPr>
              <a:t>default.sf2 </a:t>
            </a:r>
            <a:r>
              <a:rPr lang="ko-KR" altLang="en-US" sz="1800" dirty="0"/>
              <a:t>파일을 저 경로에 옮겨 넣어줍니다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600" dirty="0"/>
              <a:t>Windows</a:t>
            </a:r>
            <a:r>
              <a:rPr lang="ko-KR" altLang="en-US" sz="1600" dirty="0"/>
              <a:t>의 경우 </a:t>
            </a:r>
            <a:r>
              <a:rPr lang="en-US" altLang="ko-KR" sz="1600" dirty="0">
                <a:solidFill>
                  <a:schemeClr val="accent2"/>
                </a:solidFill>
              </a:rPr>
              <a:t>C:/ProgramData/soundfonts/</a:t>
            </a:r>
            <a:r>
              <a:rPr lang="en-US" altLang="ko-KR" sz="1600" dirty="0">
                <a:solidFill>
                  <a:schemeClr val="accent4"/>
                </a:solidFill>
              </a:rPr>
              <a:t>default.sf2 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macOS</a:t>
            </a:r>
            <a:r>
              <a:rPr lang="ko-KR" altLang="en-US" sz="1600" dirty="0"/>
              <a:t>의 경우 </a:t>
            </a:r>
            <a:r>
              <a:rPr lang="en-US" altLang="ko-KR" sz="1600" dirty="0">
                <a:solidFill>
                  <a:schemeClr val="accent2"/>
                </a:solidFill>
              </a:rPr>
              <a:t>/</a:t>
            </a:r>
            <a:r>
              <a:rPr lang="en-US" altLang="ko-KR" sz="1600" dirty="0" err="1">
                <a:solidFill>
                  <a:schemeClr val="accent2"/>
                </a:solidFill>
              </a:rPr>
              <a:t>usr</a:t>
            </a:r>
            <a:r>
              <a:rPr lang="en-US" altLang="ko-KR" sz="1600" dirty="0">
                <a:solidFill>
                  <a:schemeClr val="accent2"/>
                </a:solidFill>
              </a:rPr>
              <a:t>/local/Cellar/fluid-synth/2.3.5/share/</a:t>
            </a:r>
            <a:r>
              <a:rPr lang="en-US" altLang="ko-KR" sz="1600" dirty="0" err="1">
                <a:solidFill>
                  <a:schemeClr val="accent2"/>
                </a:solidFill>
              </a:rPr>
              <a:t>soundfonts</a:t>
            </a:r>
            <a:r>
              <a:rPr lang="en-US" altLang="ko-KR" sz="1600" dirty="0">
                <a:solidFill>
                  <a:schemeClr val="accent2"/>
                </a:solidFill>
              </a:rPr>
              <a:t>/</a:t>
            </a:r>
            <a:r>
              <a:rPr lang="en-US" altLang="ko-KR" sz="1600" dirty="0">
                <a:solidFill>
                  <a:schemeClr val="accent4"/>
                </a:solidFill>
              </a:rPr>
              <a:t>default.sf2 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en-US" altLang="ko-KR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57918A-87C3-344A-D978-494CE7B7F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9" y="251148"/>
            <a:ext cx="10221182" cy="25570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C325DA-CFC7-0DCA-1184-E7CDA61C3FE7}"/>
              </a:ext>
            </a:extLst>
          </p:cNvPr>
          <p:cNvSpPr/>
          <p:nvPr/>
        </p:nvSpPr>
        <p:spPr>
          <a:xfrm>
            <a:off x="5962261" y="1259633"/>
            <a:ext cx="3265716" cy="1959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901360-6394-7A6D-D8AE-65A5EE814C2B}"/>
              </a:ext>
            </a:extLst>
          </p:cNvPr>
          <p:cNvCxnSpPr>
            <a:cxnSpLocks/>
          </p:cNvCxnSpPr>
          <p:nvPr/>
        </p:nvCxnSpPr>
        <p:spPr>
          <a:xfrm flipH="1">
            <a:off x="7679094" y="1455577"/>
            <a:ext cx="712022" cy="223934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55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소리를 거꾸로 재생하고 싶어요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시간을 되돌리는 효과를 연출할 때 소리도 거꾸로 재생하면 좋겠어요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가요를 거꾸로 재생하면 어떤 대사들이 나오는지 궁금해요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뒤집기</a:t>
            </a:r>
            <a:r>
              <a:rPr lang="en-US" altLang="ko-KR" dirty="0"/>
              <a:t>: </a:t>
            </a:r>
            <a:r>
              <a:rPr lang="ko-KR" altLang="en-US" dirty="0"/>
              <a:t>상하로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뒤집기</a:t>
            </a:r>
            <a:r>
              <a:rPr lang="en-US" altLang="ko-KR" dirty="0"/>
              <a:t>: </a:t>
            </a:r>
            <a:r>
              <a:rPr lang="ko-KR" altLang="en-US" dirty="0"/>
              <a:t>좌우로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ko-KR" altLang="en-US" dirty="0"/>
              <a:t>템포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속도와 피치를 변경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노이즈 </a:t>
            </a:r>
            <a:r>
              <a:rPr lang="ko-KR" altLang="en-US" dirty="0" err="1"/>
              <a:t>리덕션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348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노이즈 캔슬링을 만들고 싶어요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바깥의 소리를 입력으로 받아 그 소리가 들리지 않도록 출력하고 싶어요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음악에서 사람 목소리와 </a:t>
            </a:r>
            <a:r>
              <a:rPr lang="en-US" altLang="ko-KR" dirty="0">
                <a:solidFill>
                  <a:schemeClr val="accent1"/>
                </a:solidFill>
              </a:rPr>
              <a:t>MR</a:t>
            </a:r>
            <a:r>
              <a:rPr lang="ko-KR" altLang="en-US" dirty="0">
                <a:solidFill>
                  <a:schemeClr val="accent1"/>
                </a:solidFill>
              </a:rPr>
              <a:t>을 분리하고 싶어요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뒤집기</a:t>
            </a:r>
            <a:r>
              <a:rPr lang="en-US" altLang="ko-KR" dirty="0"/>
              <a:t>: </a:t>
            </a:r>
            <a:r>
              <a:rPr lang="ko-KR" altLang="en-US" dirty="0"/>
              <a:t>상하로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뒤집기</a:t>
            </a:r>
            <a:r>
              <a:rPr lang="en-US" altLang="ko-KR" dirty="0"/>
              <a:t>: </a:t>
            </a:r>
            <a:r>
              <a:rPr lang="ko-KR" altLang="en-US" dirty="0"/>
              <a:t>좌우로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ko-KR" altLang="en-US" dirty="0"/>
              <a:t>템포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속도와 피치를 변경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노이즈 </a:t>
            </a:r>
            <a:r>
              <a:rPr lang="ko-KR" altLang="en-US" dirty="0" err="1"/>
              <a:t>리덕션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1344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C688C-E174-4DF5-A66F-191BD9CF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뒤집기</a:t>
            </a:r>
            <a:r>
              <a:rPr lang="en-US" altLang="ko-KR" dirty="0"/>
              <a:t>: </a:t>
            </a:r>
            <a:r>
              <a:rPr lang="ko-KR" altLang="en-US" dirty="0"/>
              <a:t>좌우로 </a:t>
            </a:r>
            <a:r>
              <a:rPr lang="en-US" altLang="ko-KR" dirty="0"/>
              <a:t>(</a:t>
            </a:r>
            <a:r>
              <a:rPr lang="ko-KR" altLang="en-US" dirty="0"/>
              <a:t>역방향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9EA7F7-7DC0-4ADC-B4B6-08C2D50E3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특수</a:t>
            </a:r>
            <a:r>
              <a:rPr lang="en-US" altLang="ko-KR" dirty="0"/>
              <a:t>] – [</a:t>
            </a:r>
            <a:r>
              <a:rPr lang="ko-KR" altLang="en-US" dirty="0"/>
              <a:t>뒤집기</a:t>
            </a:r>
            <a:r>
              <a:rPr lang="en-US" altLang="ko-KR" dirty="0"/>
              <a:t>: </a:t>
            </a:r>
            <a:r>
              <a:rPr lang="ko-KR" altLang="en-US" dirty="0"/>
              <a:t>좌우로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소리를 거꾸로 재생하는 효과를 적용합니다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당연하지만</a:t>
            </a:r>
            <a:r>
              <a:rPr lang="en-US" altLang="ko-KR" dirty="0"/>
              <a:t>, </a:t>
            </a:r>
            <a:r>
              <a:rPr lang="ko-KR" altLang="en-US" dirty="0"/>
              <a:t>음을 거꾸로 놓은 것과는 다릅니다</a:t>
            </a:r>
            <a:r>
              <a:rPr lang="en-US" altLang="ko-KR" dirty="0"/>
              <a:t>.</a:t>
            </a:r>
          </a:p>
          <a:p>
            <a:r>
              <a:rPr lang="ko-KR" altLang="en-US" sz="3200" dirty="0" err="1"/>
              <a:t>스고이</a:t>
            </a:r>
            <a:r>
              <a:rPr lang="en-US" altLang="ko-KR" sz="3200" dirty="0"/>
              <a:t>!</a:t>
            </a:r>
          </a:p>
          <a:p>
            <a:r>
              <a:rPr lang="ko-KR" altLang="en-US" sz="3200" strike="sngStrike" dirty="0" err="1"/>
              <a:t>히오스</a:t>
            </a:r>
            <a:r>
              <a:rPr lang="en-US" altLang="ko-KR" sz="3200" dirty="0"/>
              <a:t>!</a:t>
            </a:r>
          </a:p>
          <a:p>
            <a:r>
              <a:rPr lang="en-US" altLang="ko-KR" sz="2000" dirty="0">
                <a:hlinkClick r:id="rId2"/>
              </a:rPr>
              <a:t>https://www.youtube.com/watch?v=9dletZTkxMk</a:t>
            </a:r>
            <a:endParaRPr lang="en-US" altLang="ko-KR" sz="2000" dirty="0"/>
          </a:p>
          <a:p>
            <a:r>
              <a:rPr lang="ko-KR" altLang="en-US" sz="3200" dirty="0"/>
              <a:t>다이나믹 </a:t>
            </a:r>
            <a:r>
              <a:rPr lang="ko-KR" altLang="en-US" sz="3200" dirty="0" err="1"/>
              <a:t>로둥</a:t>
            </a:r>
            <a:r>
              <a:rPr lang="en-US" altLang="ko-KR" sz="3200" dirty="0"/>
              <a:t>!</a:t>
            </a:r>
          </a:p>
          <a:p>
            <a:r>
              <a:rPr lang="en-US" altLang="ko-KR" sz="2000" dirty="0">
                <a:hlinkClick r:id="rId3"/>
              </a:rPr>
              <a:t>https://www.youtube.com/watch?v=1_2SCPXRwVA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664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21675-918B-4FDB-9BED-541AFB8F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뒤집기</a:t>
            </a:r>
            <a:r>
              <a:rPr lang="en-US" altLang="ko-KR" dirty="0"/>
              <a:t>: </a:t>
            </a:r>
            <a:r>
              <a:rPr lang="ko-KR" altLang="en-US" dirty="0"/>
              <a:t>상하로 </a:t>
            </a:r>
            <a:r>
              <a:rPr lang="en-US" altLang="ko-KR" dirty="0"/>
              <a:t>(</a:t>
            </a:r>
            <a:r>
              <a:rPr lang="ko-KR" altLang="en-US" dirty="0"/>
              <a:t>반전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ABABF0-4D09-405E-B215-8C876DD6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특수</a:t>
            </a:r>
            <a:r>
              <a:rPr lang="en-US" altLang="ko-KR" dirty="0"/>
              <a:t>] – [</a:t>
            </a:r>
            <a:r>
              <a:rPr lang="ko-KR" altLang="en-US" dirty="0"/>
              <a:t>뒤집기</a:t>
            </a:r>
            <a:r>
              <a:rPr lang="en-US" altLang="ko-KR" dirty="0"/>
              <a:t>: </a:t>
            </a:r>
            <a:r>
              <a:rPr lang="ko-KR" altLang="en-US" dirty="0"/>
              <a:t>상하로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파형의 위아래를 뒤집습니다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효과를 적용하고 들어보면 원본과 차이가 느껴지지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원본 오디오와 상하 반전된 오디오를 같이 재생하면 어떻게 될까요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모든 점의 값이 </a:t>
            </a:r>
            <a:r>
              <a:rPr lang="en-US" altLang="ko-KR" dirty="0"/>
              <a:t>0</a:t>
            </a:r>
            <a:r>
              <a:rPr lang="ko-KR" altLang="en-US" dirty="0"/>
              <a:t>이 되면서</a:t>
            </a:r>
            <a:br>
              <a:rPr lang="en-US" altLang="ko-KR" dirty="0"/>
            </a:br>
            <a:r>
              <a:rPr lang="ko-KR" altLang="en-US" dirty="0"/>
              <a:t>음량이 </a:t>
            </a:r>
            <a:r>
              <a:rPr lang="en-US" altLang="ko-KR" dirty="0"/>
              <a:t>0</a:t>
            </a:r>
            <a:r>
              <a:rPr lang="ko-KR" altLang="en-US" dirty="0"/>
              <a:t>이 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이것이 노이즈 캔슬링의</a:t>
            </a:r>
            <a:br>
              <a:rPr lang="en-US" altLang="ko-KR" dirty="0"/>
            </a:br>
            <a:r>
              <a:rPr lang="ko-KR" altLang="en-US" dirty="0"/>
              <a:t>원리입니다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22B872-A0D7-597F-60B8-B0BF2546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01" y="4170783"/>
            <a:ext cx="5846159" cy="229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6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음악에 배속을 걸고 싶어요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음악을 </a:t>
            </a:r>
            <a:r>
              <a:rPr lang="en-US" altLang="ko-KR" dirty="0">
                <a:solidFill>
                  <a:schemeClr val="accent1"/>
                </a:solidFill>
              </a:rPr>
              <a:t>2</a:t>
            </a:r>
            <a:r>
              <a:rPr lang="ko-KR" altLang="en-US" dirty="0">
                <a:solidFill>
                  <a:schemeClr val="accent1"/>
                </a:solidFill>
              </a:rPr>
              <a:t>배속으로 바꾸고 싶어요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그런데 음 높이는 그대로였으면 좋겠어요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저음 및 고음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ko-KR" altLang="en-US" dirty="0"/>
              <a:t>템포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속도와 피치를 변경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피치 변경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점차 늘이기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141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음악의 조성을 옮기고 싶어요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 Major</a:t>
            </a:r>
            <a:r>
              <a:rPr lang="ko-KR" altLang="en-US" dirty="0">
                <a:solidFill>
                  <a:schemeClr val="accent1"/>
                </a:solidFill>
              </a:rPr>
              <a:t>의 음악을 빠르기 변화 없이 </a:t>
            </a:r>
            <a:r>
              <a:rPr lang="en-US" altLang="ko-KR" dirty="0">
                <a:solidFill>
                  <a:schemeClr val="accent1"/>
                </a:solidFill>
              </a:rPr>
              <a:t>D Major</a:t>
            </a:r>
            <a:r>
              <a:rPr lang="ko-KR" altLang="en-US" dirty="0">
                <a:solidFill>
                  <a:schemeClr val="accent1"/>
                </a:solidFill>
              </a:rPr>
              <a:t>로 옮기고 싶어요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그런데 악보는 없고 오디오만 있어요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저음 및 고음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ko-KR" altLang="en-US" dirty="0"/>
              <a:t>템포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속도와 피치를 변경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피치 변경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점차 늘이기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548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434EF-F639-4F51-B5D8-8BF3D7F6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ko-KR" altLang="en-US" dirty="0"/>
              <a:t>템포 </a:t>
            </a:r>
            <a:r>
              <a:rPr lang="en-US" altLang="ko-KR" dirty="0"/>
              <a:t>(Change Tempo)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53E79-1D2F-4F21-93E6-4BBA382927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피치와 템포</a:t>
            </a:r>
            <a:r>
              <a:rPr lang="en-US" altLang="ko-KR" dirty="0"/>
              <a:t>] – [</a:t>
            </a:r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ko-KR" altLang="en-US" dirty="0"/>
              <a:t>템포 </a:t>
            </a:r>
            <a:r>
              <a:rPr lang="en-US" altLang="ko-KR" dirty="0"/>
              <a:t>(</a:t>
            </a:r>
            <a:r>
              <a:rPr lang="ko-KR" altLang="en-US" dirty="0"/>
              <a:t>빠르기</a:t>
            </a:r>
            <a:r>
              <a:rPr lang="en-US" altLang="ko-KR" dirty="0"/>
              <a:t>)]</a:t>
            </a:r>
          </a:p>
          <a:p>
            <a:r>
              <a:rPr lang="ko-KR" altLang="en-US" sz="1800" dirty="0"/>
              <a:t>음 높이</a:t>
            </a:r>
            <a:r>
              <a:rPr lang="en-US" altLang="ko-KR" sz="1800" dirty="0"/>
              <a:t>(pitch)</a:t>
            </a:r>
            <a:r>
              <a:rPr lang="ko-KR" altLang="en-US" sz="1800" dirty="0"/>
              <a:t>를 건드리지 않고 빠르기만</a:t>
            </a:r>
            <a:br>
              <a:rPr lang="en-US" altLang="ko-KR" sz="1800" dirty="0"/>
            </a:br>
            <a:r>
              <a:rPr lang="ko-KR" altLang="en-US" sz="1800" dirty="0"/>
              <a:t>바꾸는 기능입니다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600" dirty="0"/>
              <a:t>2</a:t>
            </a:r>
            <a:r>
              <a:rPr lang="ko-KR" altLang="en-US" sz="1600" dirty="0"/>
              <a:t>배속 재생 등의 효과를 줄 때 사용</a:t>
            </a:r>
            <a:endParaRPr lang="en-US" altLang="ko-KR" sz="1600" dirty="0"/>
          </a:p>
          <a:p>
            <a:pPr lvl="1"/>
            <a:r>
              <a:rPr lang="ko-KR" altLang="en-US" sz="1600" dirty="0"/>
              <a:t>음악을 </a:t>
            </a:r>
            <a:r>
              <a:rPr lang="ko-KR" altLang="en-US" sz="1600" dirty="0" err="1"/>
              <a:t>믹싱하면서</a:t>
            </a:r>
            <a:r>
              <a:rPr lang="en-US" altLang="ko-KR" sz="1600" dirty="0"/>
              <a:t>, </a:t>
            </a:r>
            <a:r>
              <a:rPr lang="ko-KR" altLang="en-US" sz="1600" dirty="0"/>
              <a:t>반주와 음성 녹음의</a:t>
            </a:r>
            <a:br>
              <a:rPr lang="en-US" altLang="ko-KR" sz="1600" dirty="0"/>
            </a:br>
            <a:r>
              <a:rPr lang="ko-KR" altLang="en-US" sz="1600" dirty="0"/>
              <a:t>싱크를 부분적으로 맞출 때도 사용</a:t>
            </a:r>
            <a:endParaRPr lang="en-US" altLang="ko-KR" sz="1600" dirty="0"/>
          </a:p>
          <a:p>
            <a:r>
              <a:rPr lang="ko-KR" altLang="en-US" sz="1800" dirty="0"/>
              <a:t>보통 </a:t>
            </a:r>
            <a:r>
              <a:rPr lang="en-US" altLang="ko-KR" sz="1800" dirty="0"/>
              <a:t>NWC</a:t>
            </a:r>
            <a:r>
              <a:rPr lang="ko-KR" altLang="en-US" sz="1800" dirty="0"/>
              <a:t>에서 작곡하는 노래는 </a:t>
            </a:r>
            <a:r>
              <a:rPr lang="en-US" altLang="ko-KR" sz="1800" dirty="0"/>
              <a:t>NWC</a:t>
            </a:r>
            <a:r>
              <a:rPr lang="ko-KR" altLang="en-US" sz="1800" dirty="0"/>
              <a:t>의 </a:t>
            </a:r>
            <a:r>
              <a:rPr lang="en-US" altLang="ko-KR" sz="1800" dirty="0"/>
              <a:t>tempo </a:t>
            </a:r>
            <a:r>
              <a:rPr lang="ko-KR" altLang="en-US" sz="1800" dirty="0"/>
              <a:t>기능으로 빠르기를 조절합니다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600" dirty="0"/>
              <a:t>NWC</a:t>
            </a:r>
            <a:r>
              <a:rPr lang="ko-KR" altLang="en-US" sz="1600" dirty="0"/>
              <a:t>에서 </a:t>
            </a:r>
            <a:r>
              <a:rPr lang="en-US" altLang="ko-KR" sz="1600" dirty="0"/>
              <a:t>tempo</a:t>
            </a:r>
            <a:r>
              <a:rPr lang="ko-KR" altLang="en-US" sz="1600" dirty="0"/>
              <a:t>를 바꾸는 것과 </a:t>
            </a:r>
            <a:r>
              <a:rPr lang="en-US" altLang="ko-KR" sz="1600" dirty="0"/>
              <a:t>Audacity</a:t>
            </a:r>
            <a:r>
              <a:rPr lang="ko-KR" altLang="en-US" sz="1600" dirty="0"/>
              <a:t>에서 </a:t>
            </a:r>
            <a:r>
              <a:rPr lang="en-US" altLang="ko-KR" sz="1600" dirty="0"/>
              <a:t>tempo</a:t>
            </a:r>
            <a:r>
              <a:rPr lang="ko-KR" altLang="en-US" sz="1600" dirty="0"/>
              <a:t>를 바꾸는 것이 아마도 파형이 다를</a:t>
            </a:r>
            <a:br>
              <a:rPr lang="en-US" altLang="ko-KR" sz="1600" dirty="0"/>
            </a:br>
            <a:r>
              <a:rPr lang="ko-KR" altLang="en-US" sz="1600" dirty="0"/>
              <a:t>겁니다</a:t>
            </a:r>
            <a:r>
              <a:rPr lang="en-US" altLang="ko-KR" sz="1600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6AAD7F9-C586-9600-D282-1CB3C26A15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7194" y="2178050"/>
            <a:ext cx="3686175" cy="3781425"/>
          </a:xfrm>
        </p:spPr>
      </p:pic>
    </p:spTree>
    <p:extLst>
      <p:ext uri="{BB962C8B-B14F-4D97-AF65-F5344CB8AC3E}">
        <p14:creationId xmlns:p14="http://schemas.microsoft.com/office/powerpoint/2010/main" val="233179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434EF-F639-4F51-B5D8-8BF3D7F6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피치 변경 </a:t>
            </a:r>
            <a:r>
              <a:rPr lang="en-US" altLang="ko-KR" dirty="0"/>
              <a:t>(Change Pitch)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53E79-1D2F-4F21-93E6-4BBA382927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피치와 템포</a:t>
            </a:r>
            <a:r>
              <a:rPr lang="en-US" altLang="ko-KR" dirty="0"/>
              <a:t>] – [</a:t>
            </a:r>
            <a:r>
              <a:rPr lang="ko-KR" altLang="en-US" dirty="0"/>
              <a:t>피치 변경</a:t>
            </a:r>
            <a:r>
              <a:rPr lang="en-US" altLang="ko-KR" dirty="0"/>
              <a:t>]</a:t>
            </a:r>
          </a:p>
          <a:p>
            <a:r>
              <a:rPr lang="ko-KR" altLang="en-US" sz="1800" dirty="0"/>
              <a:t>빠르기</a:t>
            </a:r>
            <a:r>
              <a:rPr lang="en-US" altLang="ko-KR" sz="1800" dirty="0"/>
              <a:t>(tempo)</a:t>
            </a:r>
            <a:r>
              <a:rPr lang="ko-KR" altLang="en-US" sz="1800" dirty="0"/>
              <a:t>를 건드리지 않고 음 높이만 바꾸는 기능입니다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음악 전체에 조바꿈을 적용할 때 사용합니다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자동으로 시작점의 음 높이를 추정해</a:t>
            </a:r>
            <a:br>
              <a:rPr lang="en-US" altLang="ko-KR" sz="1800" dirty="0"/>
            </a:br>
            <a:r>
              <a:rPr lang="ko-KR" altLang="en-US" sz="1800" dirty="0"/>
              <a:t>줍니다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그러나 부정확할 가능성이 높습니다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몇 개의 반음만큼 바꾸는지가 더 중요합니다</a:t>
            </a:r>
            <a:r>
              <a:rPr lang="en-US" altLang="ko-KR" sz="1600" dirty="0"/>
              <a:t>.</a:t>
            </a:r>
          </a:p>
          <a:p>
            <a:r>
              <a:rPr lang="en-US" altLang="ko-KR" sz="1800" dirty="0"/>
              <a:t>NWC</a:t>
            </a:r>
            <a:r>
              <a:rPr lang="ko-KR" altLang="en-US" sz="1800" dirty="0"/>
              <a:t>에서 작곡하는 경우 </a:t>
            </a:r>
            <a:r>
              <a:rPr lang="en-US" altLang="ko-KR" sz="1800" dirty="0"/>
              <a:t>NWC</a:t>
            </a:r>
            <a:r>
              <a:rPr lang="ko-KR" altLang="en-US" sz="1800" dirty="0"/>
              <a:t>의</a:t>
            </a:r>
            <a:br>
              <a:rPr lang="en-US" altLang="ko-KR" sz="1800" dirty="0"/>
            </a:br>
            <a:r>
              <a:rPr lang="en-US" altLang="ko-KR" sz="1800" dirty="0"/>
              <a:t>Transpose Staff </a:t>
            </a:r>
            <a:r>
              <a:rPr lang="ko-KR" altLang="en-US" sz="1800" dirty="0"/>
              <a:t>기능을 사용합시다</a:t>
            </a:r>
            <a:r>
              <a:rPr lang="en-US" altLang="ko-KR" sz="1800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5D6B6FF-780C-6BE5-0B07-1848F1C580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5510" y="2057400"/>
            <a:ext cx="4329543" cy="4022725"/>
          </a:xfrm>
        </p:spPr>
      </p:pic>
    </p:spTree>
    <p:extLst>
      <p:ext uri="{BB962C8B-B14F-4D97-AF65-F5344CB8AC3E}">
        <p14:creationId xmlns:p14="http://schemas.microsoft.com/office/powerpoint/2010/main" val="409396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434EF-F639-4F51-B5D8-8BF3D7F6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속도와 피치를 변경 </a:t>
            </a:r>
            <a:r>
              <a:rPr lang="en-US" altLang="ko-KR" dirty="0"/>
              <a:t>(Change Speed)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53E79-1D2F-4F21-93E6-4BBA382927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피치와 템포</a:t>
            </a:r>
            <a:r>
              <a:rPr lang="en-US" altLang="ko-KR" dirty="0"/>
              <a:t>] –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속도와 피치를 변경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빠르기와 음 높이를 동시에 바꾸는 기능입니다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빨라지면 음도 높아집니다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동영상 등을 빠르게 재생할 때</a:t>
            </a:r>
            <a:br>
              <a:rPr lang="en-US" altLang="ko-KR" dirty="0"/>
            </a:br>
            <a:r>
              <a:rPr lang="ko-KR" altLang="en-US" dirty="0"/>
              <a:t>음 높이가 함께 변하는 것이</a:t>
            </a:r>
            <a:br>
              <a:rPr lang="en-US" altLang="ko-KR" dirty="0"/>
            </a:br>
            <a:r>
              <a:rPr lang="ko-KR" altLang="en-US" dirty="0"/>
              <a:t>이 기능과 관련이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알고리즘적으로 이것이</a:t>
            </a:r>
            <a:br>
              <a:rPr lang="en-US" altLang="ko-KR" dirty="0"/>
            </a:br>
            <a:r>
              <a:rPr lang="ko-KR" altLang="en-US" dirty="0"/>
              <a:t>음 높이만 바꾸거나 템포만 바꾸는 것보다 훨씬 간단합니다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E571F55-4C0B-6E0F-3F0A-D58E81E892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27321"/>
            <a:ext cx="4754563" cy="3482883"/>
          </a:xfrm>
        </p:spPr>
      </p:pic>
    </p:spTree>
    <p:extLst>
      <p:ext uri="{BB962C8B-B14F-4D97-AF65-F5344CB8AC3E}">
        <p14:creationId xmlns:p14="http://schemas.microsoft.com/office/powerpoint/2010/main" val="223575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E6029-B2BA-4416-9B3F-1BCC3F29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점차 늘이기 </a:t>
            </a:r>
            <a:r>
              <a:rPr lang="en-US" altLang="ko-KR" sz="4000" dirty="0"/>
              <a:t>(Sliding Time Scale/Pitch Shift)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66C43C-A678-4C36-8EEF-67AE38977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피치와 템포</a:t>
            </a:r>
            <a:r>
              <a:rPr lang="en-US" altLang="ko-KR" dirty="0"/>
              <a:t>] –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점차 늘이기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선택한 구간이 시작할 때의 빠르기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음 높이와 끝날 때의 빠르기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br>
              <a:rPr lang="en-US" altLang="ko-KR" dirty="0"/>
            </a:br>
            <a:r>
              <a:rPr lang="ko-KR" altLang="en-US" dirty="0"/>
              <a:t>음 높이를 바꾸는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효과를 적용하면 구간 내에서</a:t>
            </a:r>
            <a:br>
              <a:rPr lang="en-US" altLang="ko-KR" dirty="0"/>
            </a:br>
            <a:r>
              <a:rPr lang="ko-KR" altLang="en-US" dirty="0"/>
              <a:t>선형적으로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서서히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ko-KR" altLang="en-US" dirty="0"/>
              <a:t>빠르기와</a:t>
            </a:r>
            <a:br>
              <a:rPr lang="en-US" altLang="ko-KR" dirty="0"/>
            </a:br>
            <a:r>
              <a:rPr lang="ko-KR" altLang="en-US" dirty="0"/>
              <a:t>음 높이가 바뀝니다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NWC</a:t>
            </a:r>
            <a:r>
              <a:rPr lang="ko-KR" altLang="en-US" dirty="0"/>
              <a:t>의 </a:t>
            </a:r>
            <a:r>
              <a:rPr lang="en-US" altLang="ko-KR" dirty="0"/>
              <a:t>MPC Tempo, MPC Pitch bend</a:t>
            </a:r>
            <a:r>
              <a:rPr lang="ko-KR" altLang="en-US" dirty="0"/>
              <a:t>와 유사한 기능입니다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주차에 다뤘던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DC1EC95-0D55-1DEF-EE87-6E50ADF5DE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691272"/>
            <a:ext cx="4754563" cy="2754980"/>
          </a:xfrm>
        </p:spPr>
      </p:pic>
    </p:spTree>
    <p:extLst>
      <p:ext uri="{BB962C8B-B14F-4D97-AF65-F5344CB8AC3E}">
        <p14:creationId xmlns:p14="http://schemas.microsoft.com/office/powerpoint/2010/main" val="159513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FluidSynth </a:t>
            </a:r>
            <a:r>
              <a:rPr lang="ko-KR" altLang="en-US" dirty="0"/>
              <a:t>첫 사용 준비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이어서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터미널에서 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</a:rPr>
              <a:t>quit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을 입력하여 </a:t>
            </a:r>
            <a:r>
              <a:rPr lang="en-US" altLang="ko-KR" dirty="0" err="1"/>
              <a:t>fluidsynth</a:t>
            </a:r>
            <a:r>
              <a:rPr lang="ko-KR" altLang="en-US" dirty="0"/>
              <a:t>를 종료한 후에</a:t>
            </a:r>
            <a:br>
              <a:rPr lang="en-US" altLang="ko-KR" dirty="0"/>
            </a:br>
            <a:r>
              <a:rPr lang="ko-KR" altLang="en-US" dirty="0"/>
              <a:t>다시 </a:t>
            </a:r>
            <a:r>
              <a:rPr lang="en-US" altLang="ko-KR" dirty="0" err="1">
                <a:solidFill>
                  <a:schemeClr val="accent2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를 입력하여 실행해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아래와 같이</a:t>
            </a:r>
            <a:r>
              <a:rPr lang="en-US" altLang="ko-KR" dirty="0"/>
              <a:t>, SoundFont </a:t>
            </a:r>
            <a:r>
              <a:rPr lang="ko-KR" altLang="en-US" dirty="0"/>
              <a:t>경로에 대한 </a:t>
            </a:r>
            <a:r>
              <a:rPr lang="en-US" altLang="ko-KR" dirty="0"/>
              <a:t>error</a:t>
            </a:r>
            <a:r>
              <a:rPr lang="ko-KR" altLang="en-US" dirty="0"/>
              <a:t>가 안 뜬다면 </a:t>
            </a:r>
            <a:r>
              <a:rPr lang="ko-KR" altLang="en-US" dirty="0">
                <a:solidFill>
                  <a:schemeClr val="accent1"/>
                </a:solidFill>
              </a:rPr>
              <a:t>성공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확인했으면 다시 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</a:rPr>
              <a:t>quit</a:t>
            </a:r>
            <a:r>
              <a:rPr lang="en-US" altLang="ko-KR" dirty="0"/>
              <a:t> </a:t>
            </a:r>
            <a:r>
              <a:rPr lang="ko-KR" altLang="en-US" dirty="0"/>
              <a:t>을 입력하여 종료해 봅시다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여기까지가</a:t>
            </a:r>
            <a:r>
              <a:rPr lang="ko-KR" altLang="en-US" dirty="0"/>
              <a:t> 처음 </a:t>
            </a:r>
            <a:r>
              <a:rPr lang="en-US" altLang="ko-KR" dirty="0"/>
              <a:t>FluidSynth</a:t>
            </a:r>
            <a:r>
              <a:rPr lang="ko-KR" altLang="en-US" dirty="0"/>
              <a:t>를 사용할 때 한 번만 준비하면 되는 부분입니다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58A467-6294-3D96-C28D-1FB7397E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29" y="4174662"/>
            <a:ext cx="7603977" cy="24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6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1EE2055-F262-434E-A6B7-6FDBF96D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폴스트레치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Paulstretch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FF247F-3BE9-4834-98C1-BC74C98D41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피치와 템포</a:t>
            </a:r>
            <a:r>
              <a:rPr lang="en-US" altLang="ko-KR" dirty="0"/>
              <a:t>] –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 err="1"/>
              <a:t>폴스트레치</a:t>
            </a:r>
            <a:r>
              <a:rPr lang="ko-KR" altLang="en-US" dirty="0"/>
              <a:t> </a:t>
            </a:r>
            <a:r>
              <a:rPr lang="en-US" altLang="ko-KR" dirty="0"/>
              <a:t>(20x </a:t>
            </a:r>
            <a:r>
              <a:rPr lang="ko-KR" altLang="en-US" dirty="0"/>
              <a:t>이상 늘이기</a:t>
            </a:r>
            <a:r>
              <a:rPr lang="en-US" altLang="ko-KR" dirty="0"/>
              <a:t>)]</a:t>
            </a:r>
          </a:p>
          <a:p>
            <a:r>
              <a:rPr lang="ko-KR" altLang="en-US" sz="2000" dirty="0"/>
              <a:t>소리를 길게 늘이면서 특수한 효과를 줍니다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원래 길이에 스트레치 상수만큼 곱해진 길이가 새 길이가 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>
                <a:solidFill>
                  <a:schemeClr val="accent4"/>
                </a:solidFill>
              </a:rPr>
              <a:t>“</a:t>
            </a:r>
            <a:r>
              <a:rPr lang="ko-KR" altLang="en-US" sz="2000" dirty="0">
                <a:solidFill>
                  <a:schemeClr val="accent4"/>
                </a:solidFill>
              </a:rPr>
              <a:t>악령의 선율</a:t>
            </a:r>
            <a:r>
              <a:rPr lang="en-US" altLang="ko-KR" sz="2000" dirty="0">
                <a:solidFill>
                  <a:schemeClr val="accent4"/>
                </a:solidFill>
              </a:rPr>
              <a:t>”</a:t>
            </a:r>
            <a:r>
              <a:rPr lang="ko-KR" altLang="en-US" sz="2000" dirty="0"/>
              <a:t>에서 이 효과를 사용했습니다</a:t>
            </a:r>
            <a:r>
              <a:rPr lang="en-US" altLang="ko-KR" sz="2000" dirty="0"/>
              <a:t>.</a:t>
            </a:r>
          </a:p>
        </p:txBody>
      </p:sp>
      <p:pic>
        <p:nvPicPr>
          <p:cNvPr id="2" name="악령의 선율 (MIDI)">
            <a:hlinkClick r:id="" action="ppaction://media"/>
            <a:extLst>
              <a:ext uri="{FF2B5EF4-FFF2-40B4-BE49-F238E27FC236}">
                <a16:creationId xmlns:a16="http://schemas.microsoft.com/office/drawing/2014/main" id="{506EE594-51DA-5F95-2A7B-861EFC0440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23301" y="5001418"/>
            <a:ext cx="487363" cy="487363"/>
          </a:xfrm>
          <a:prstGeom prst="rect">
            <a:avLst/>
          </a:prstGeom>
        </p:spPr>
      </p:pic>
      <p:pic>
        <p:nvPicPr>
          <p:cNvPr id="3" name="악령의 선율">
            <a:hlinkClick r:id="" action="ppaction://media"/>
            <a:extLst>
              <a:ext uri="{FF2B5EF4-FFF2-40B4-BE49-F238E27FC236}">
                <a16:creationId xmlns:a16="http://schemas.microsoft.com/office/drawing/2014/main" id="{DC7BA58B-72A6-9E99-C9CD-7E4EE1645C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66056" y="5001418"/>
            <a:ext cx="487363" cy="487363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60D4099-0EEC-B7D2-46B3-DCE49FD438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981994" y="2892425"/>
            <a:ext cx="3076575" cy="23526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937BEA-382C-777E-5490-C904A7B0A9AF}"/>
              </a:ext>
            </a:extLst>
          </p:cNvPr>
          <p:cNvSpPr txBox="1"/>
          <p:nvPr/>
        </p:nvSpPr>
        <p:spPr>
          <a:xfrm>
            <a:off x="6759883" y="5561045"/>
            <a:ext cx="161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폴스트레치</a:t>
            </a:r>
            <a:br>
              <a:rPr lang="en-US" altLang="ko-KR" dirty="0"/>
            </a:br>
            <a:r>
              <a:rPr lang="ko-KR" altLang="en-US" dirty="0"/>
              <a:t>적용 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288AA-77DB-F354-952A-7905F6043D67}"/>
              </a:ext>
            </a:extLst>
          </p:cNvPr>
          <p:cNvSpPr txBox="1"/>
          <p:nvPr/>
        </p:nvSpPr>
        <p:spPr>
          <a:xfrm>
            <a:off x="8802638" y="5561045"/>
            <a:ext cx="161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폴스트레치</a:t>
            </a:r>
            <a:br>
              <a:rPr lang="en-US" altLang="ko-KR" dirty="0"/>
            </a:br>
            <a:r>
              <a:rPr lang="ko-KR" altLang="en-US" dirty="0"/>
              <a:t>적용 후</a:t>
            </a:r>
          </a:p>
        </p:txBody>
      </p:sp>
    </p:spTree>
    <p:extLst>
      <p:ext uri="{BB962C8B-B14F-4D97-AF65-F5344CB8AC3E}">
        <p14:creationId xmlns:p14="http://schemas.microsoft.com/office/powerpoint/2010/main" val="262778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1EE2055-F262-434E-A6B7-6FDBF96D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와와 </a:t>
            </a:r>
            <a:r>
              <a:rPr lang="en-US" altLang="ko-KR" dirty="0"/>
              <a:t>(</a:t>
            </a:r>
            <a:r>
              <a:rPr lang="en-US" altLang="ko-KR" dirty="0" err="1"/>
              <a:t>Wahwah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FF247F-3BE9-4834-98C1-BC74C98D41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 err="1"/>
              <a:t>디스토션과</a:t>
            </a:r>
            <a:r>
              <a:rPr lang="ko-KR" altLang="en-US" dirty="0"/>
              <a:t> </a:t>
            </a:r>
            <a:r>
              <a:rPr lang="ko-KR" altLang="en-US" dirty="0" err="1"/>
              <a:t>모듈레이션</a:t>
            </a:r>
            <a:r>
              <a:rPr lang="en-US" altLang="ko-KR" dirty="0"/>
              <a:t>] – [</a:t>
            </a:r>
            <a:r>
              <a:rPr lang="ko-KR" altLang="en-US" dirty="0"/>
              <a:t>와와</a:t>
            </a:r>
            <a:r>
              <a:rPr lang="en-US" altLang="ko-KR" dirty="0"/>
              <a:t>]</a:t>
            </a:r>
          </a:p>
          <a:p>
            <a:r>
              <a:rPr lang="ko-KR" altLang="en-US" sz="1800" dirty="0"/>
              <a:t>주기적으로 흔들리면서 공명하는 효과를</a:t>
            </a:r>
            <a:br>
              <a:rPr lang="en-US" altLang="ko-KR" sz="1800" dirty="0"/>
            </a:br>
            <a:r>
              <a:rPr lang="ko-KR" altLang="en-US" sz="1800" dirty="0"/>
              <a:t>적용합니다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마치 외계인과 대화하는 듯한 느낌을 줍니다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/>
            <a:r>
              <a:rPr lang="ko-KR" altLang="en-US" sz="1600" dirty="0"/>
              <a:t>말로 설명하는 것보다 한 번 들어보는 것이 이해가 빠를 겁니다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특수한 컨셉의 노래를 작곡할 때 사용하면 좋을 것 같습니다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>
                <a:solidFill>
                  <a:schemeClr val="accent4"/>
                </a:solidFill>
              </a:rPr>
              <a:t>“</a:t>
            </a:r>
            <a:r>
              <a:rPr lang="ko-KR" altLang="en-US" sz="1800" dirty="0">
                <a:solidFill>
                  <a:schemeClr val="accent4"/>
                </a:solidFill>
              </a:rPr>
              <a:t>신비의 선율</a:t>
            </a:r>
            <a:r>
              <a:rPr lang="en-US" altLang="ko-KR" sz="1800" dirty="0">
                <a:solidFill>
                  <a:schemeClr val="accent4"/>
                </a:solidFill>
              </a:rPr>
              <a:t>”</a:t>
            </a:r>
            <a:r>
              <a:rPr lang="ko-KR" altLang="en-US" sz="1800" dirty="0"/>
              <a:t>에서 이 효과를 사용했습니다</a:t>
            </a:r>
            <a:r>
              <a:rPr lang="en-US" altLang="ko-KR" sz="1800" dirty="0"/>
              <a:t>.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2BE1EB5-5EBA-6095-297F-C372DB7D89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458119" y="2278062"/>
            <a:ext cx="4124325" cy="3581400"/>
          </a:xfrm>
        </p:spPr>
      </p:pic>
      <p:pic>
        <p:nvPicPr>
          <p:cNvPr id="11" name="신비의 선율 (feat. 외계인)">
            <a:hlinkClick r:id="" action="ppaction://media"/>
            <a:extLst>
              <a:ext uri="{FF2B5EF4-FFF2-40B4-BE49-F238E27FC236}">
                <a16:creationId xmlns:a16="http://schemas.microsoft.com/office/drawing/2014/main" id="{5ACE2BA5-BCC7-6429-91F8-03C4B7A74A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0704" y="54944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A5F0903-982E-407B-BE08-4C9058CC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왜곡 </a:t>
            </a:r>
            <a:r>
              <a:rPr lang="en-US" altLang="ko-KR" dirty="0"/>
              <a:t>(Distortion)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87F994E-6AB4-4E5C-A882-D7F351DDE4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 err="1"/>
              <a:t>디스토션과</a:t>
            </a:r>
            <a:r>
              <a:rPr lang="ko-KR" altLang="en-US" dirty="0"/>
              <a:t> </a:t>
            </a:r>
            <a:r>
              <a:rPr lang="ko-KR" altLang="en-US" dirty="0" err="1"/>
              <a:t>모듈레이션</a:t>
            </a:r>
            <a:r>
              <a:rPr lang="en-US" altLang="ko-KR" dirty="0"/>
              <a:t>] – [</a:t>
            </a:r>
            <a:r>
              <a:rPr lang="ko-KR" altLang="en-US" dirty="0" err="1"/>
              <a:t>디스토션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왜곡</a:t>
            </a:r>
            <a:r>
              <a:rPr lang="en-US" altLang="ko-KR" dirty="0"/>
              <a:t>)]</a:t>
            </a:r>
          </a:p>
          <a:p>
            <a:r>
              <a:rPr lang="ko-KR" altLang="en-US" dirty="0"/>
              <a:t>소리를 여러 타입으로 왜곡시킬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라디오의 </a:t>
            </a:r>
            <a:r>
              <a:rPr lang="ko-KR" altLang="en-US" dirty="0" err="1"/>
              <a:t>지지직</a:t>
            </a:r>
            <a:r>
              <a:rPr lang="ko-KR" altLang="en-US" dirty="0"/>
              <a:t> 소리처럼 왜곡</a:t>
            </a:r>
            <a:endParaRPr lang="en-US" altLang="ko-KR" dirty="0"/>
          </a:p>
          <a:p>
            <a:r>
              <a:rPr lang="ko-KR" altLang="en-US" dirty="0" err="1"/>
              <a:t>디스토션</a:t>
            </a:r>
            <a:r>
              <a:rPr lang="ko-KR" altLang="en-US" dirty="0"/>
              <a:t> 기타 같은 효과를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75F6BE-E9B6-3890-DBA1-D85462219B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216694"/>
            <a:ext cx="4754563" cy="3704136"/>
          </a:xfrm>
        </p:spPr>
      </p:pic>
    </p:spTree>
    <p:extLst>
      <p:ext uri="{BB962C8B-B14F-4D97-AF65-F5344CB8AC3E}">
        <p14:creationId xmlns:p14="http://schemas.microsoft.com/office/powerpoint/2010/main" val="355445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8651F-BD6E-4839-9086-47AA7B65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 </a:t>
            </a:r>
            <a:r>
              <a:rPr lang="en-US" altLang="ko-KR" dirty="0"/>
              <a:t>(Repeat)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B3A2BD-D717-4E72-8097-6DE43205BD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특수</a:t>
            </a:r>
            <a:r>
              <a:rPr lang="en-US" altLang="ko-KR" dirty="0"/>
              <a:t>] – [</a:t>
            </a:r>
            <a:r>
              <a:rPr lang="ko-KR" altLang="en-US" dirty="0"/>
              <a:t>반복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선택한 구간을 반복하여 구간 바로 뒤에 추가합니다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 횟수를 지정할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546D3C5-7C52-ACC7-E8DA-1FAE4B3F55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1994" y="2892425"/>
            <a:ext cx="3076575" cy="2352675"/>
          </a:xfrm>
        </p:spPr>
      </p:pic>
    </p:spTree>
    <p:extLst>
      <p:ext uri="{BB962C8B-B14F-4D97-AF65-F5344CB8AC3E}">
        <p14:creationId xmlns:p14="http://schemas.microsoft.com/office/powerpoint/2010/main" val="210882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8651F-BD6E-4839-9086-47AA7B65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 </a:t>
            </a:r>
            <a:r>
              <a:rPr lang="en-US" altLang="ko-KR" dirty="0"/>
              <a:t>(Normalize)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B3A2BD-D717-4E72-8097-6DE43205BD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볼륨과 압축</a:t>
            </a:r>
            <a:r>
              <a:rPr lang="en-US" altLang="ko-KR" dirty="0"/>
              <a:t>] –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 err="1"/>
              <a:t>노멀라이즈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정규화를 한다는데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소리 크기가 살짝 변하는 것 말고</a:t>
            </a:r>
            <a:endParaRPr lang="en-US" altLang="ko-KR" dirty="0"/>
          </a:p>
          <a:p>
            <a:pPr lvl="1"/>
            <a:r>
              <a:rPr lang="ko-KR" altLang="en-US" dirty="0"/>
              <a:t>무엇이 변하는지 잘 모르겠습니다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좌우 소리가 다를 때 효과가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275AC4C-81C1-CB13-D11F-1A496DDA7D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0031" y="2892425"/>
            <a:ext cx="4000500" cy="2352675"/>
          </a:xfrm>
        </p:spPr>
      </p:pic>
    </p:spTree>
    <p:extLst>
      <p:ext uri="{BB962C8B-B14F-4D97-AF65-F5344CB8AC3E}">
        <p14:creationId xmlns:p14="http://schemas.microsoft.com/office/powerpoint/2010/main" val="65809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434EF-F639-4F51-B5D8-8BF3D7F6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 </a:t>
            </a:r>
            <a:r>
              <a:rPr lang="en-US" altLang="ko-KR" dirty="0"/>
              <a:t>EQ</a:t>
            </a:r>
            <a:r>
              <a:rPr lang="ko-KR" altLang="en-US" dirty="0"/>
              <a:t> </a:t>
            </a:r>
            <a:r>
              <a:rPr lang="en-US" altLang="ko-KR" dirty="0"/>
              <a:t>(Equalization)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53E79-1D2F-4F21-93E6-4BBA382927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[EQ</a:t>
            </a:r>
            <a:r>
              <a:rPr lang="ko-KR" altLang="en-US" dirty="0"/>
              <a:t>와 필터</a:t>
            </a:r>
            <a:r>
              <a:rPr lang="en-US" altLang="ko-KR" dirty="0"/>
              <a:t>] – [</a:t>
            </a:r>
            <a:r>
              <a:rPr lang="ko-KR" altLang="en-US" dirty="0"/>
              <a:t>그래픽 </a:t>
            </a:r>
            <a:r>
              <a:rPr lang="en-US" altLang="ko-KR" dirty="0"/>
              <a:t>EQ]</a:t>
            </a:r>
          </a:p>
          <a:p>
            <a:r>
              <a:rPr lang="ko-KR" altLang="en-US" dirty="0"/>
              <a:t>주파수에 따른 음량을 조절하는</a:t>
            </a:r>
            <a:br>
              <a:rPr lang="en-US" altLang="ko-KR" dirty="0"/>
            </a:br>
            <a:r>
              <a:rPr lang="ko-KR" altLang="en-US" dirty="0"/>
              <a:t>기능입니다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베이스가 너무 작거나</a:t>
            </a:r>
            <a:r>
              <a:rPr lang="en-US" altLang="ko-KR" dirty="0"/>
              <a:t>, </a:t>
            </a:r>
            <a:r>
              <a:rPr lang="ko-KR" altLang="en-US" dirty="0"/>
              <a:t>하이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높은 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 너무 크거나 할 때 밸런스를</a:t>
            </a:r>
            <a:br>
              <a:rPr lang="en-US" altLang="ko-KR" dirty="0"/>
            </a:br>
            <a:r>
              <a:rPr lang="ko-KR" altLang="en-US" dirty="0"/>
              <a:t>조절하기 위해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잘 쓰면 음악이 실제처럼</a:t>
            </a:r>
            <a:r>
              <a:rPr lang="en-US" altLang="ko-KR" dirty="0"/>
              <a:t>, </a:t>
            </a:r>
            <a:r>
              <a:rPr lang="ko-KR" altLang="en-US" dirty="0"/>
              <a:t>조화롭게 들리게 만들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오디오 </a:t>
            </a:r>
            <a:r>
              <a:rPr lang="ko-KR" altLang="en-US" dirty="0" err="1"/>
              <a:t>믹싱을</a:t>
            </a:r>
            <a:r>
              <a:rPr lang="ko-KR" altLang="en-US" dirty="0"/>
              <a:t> 전문으로 하는 분들께 배워보세요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AC76C65-9DE0-7B89-6226-BA2BF2BA6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3019395"/>
            <a:ext cx="4754563" cy="2098734"/>
          </a:xfrm>
        </p:spPr>
      </p:pic>
    </p:spTree>
    <p:extLst>
      <p:ext uri="{BB962C8B-B14F-4D97-AF65-F5344CB8AC3E}">
        <p14:creationId xmlns:p14="http://schemas.microsoft.com/office/powerpoint/2010/main" val="137741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434EF-F639-4F51-B5D8-8BF3D7F6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 커브 </a:t>
            </a:r>
            <a:r>
              <a:rPr lang="ko-KR" altLang="en-US" dirty="0" err="1"/>
              <a:t>이퀄라이저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53E79-1D2F-4F21-93E6-4BBA382927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[EQ</a:t>
            </a:r>
            <a:r>
              <a:rPr lang="ko-KR" altLang="en-US" dirty="0"/>
              <a:t>와 필터</a:t>
            </a:r>
            <a:r>
              <a:rPr lang="en-US" altLang="ko-KR" dirty="0"/>
              <a:t>] –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필터 커브 </a:t>
            </a:r>
            <a:r>
              <a:rPr lang="ko-KR" altLang="en-US" dirty="0" err="1"/>
              <a:t>이퀄라이저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그래픽 </a:t>
            </a:r>
            <a:r>
              <a:rPr lang="en-US" altLang="ko-KR" dirty="0"/>
              <a:t>EQ</a:t>
            </a:r>
            <a:r>
              <a:rPr lang="ko-KR" altLang="en-US" dirty="0"/>
              <a:t>와 유사하지만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선형적으로</a:t>
            </a:r>
            <a:r>
              <a:rPr lang="en-US" altLang="ko-KR" dirty="0"/>
              <a:t>, </a:t>
            </a:r>
            <a:r>
              <a:rPr lang="ko-KR" altLang="en-US" dirty="0"/>
              <a:t>그리고 좀 더 세밀한</a:t>
            </a:r>
            <a:br>
              <a:rPr lang="en-US" altLang="ko-KR" dirty="0"/>
            </a:br>
            <a:r>
              <a:rPr lang="ko-KR" altLang="en-US" dirty="0"/>
              <a:t>단위로 음량 증감을 조절할 수</a:t>
            </a:r>
            <a:br>
              <a:rPr lang="en-US" altLang="ko-KR" dirty="0"/>
            </a:br>
            <a:r>
              <a:rPr lang="ko-KR" altLang="en-US" dirty="0"/>
              <a:t>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19AB2A6-B62D-E448-E50F-7203FAF6A8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695936"/>
            <a:ext cx="4754563" cy="2745653"/>
          </a:xfrm>
        </p:spPr>
      </p:pic>
    </p:spTree>
    <p:extLst>
      <p:ext uri="{BB962C8B-B14F-4D97-AF65-F5344CB8AC3E}">
        <p14:creationId xmlns:p14="http://schemas.microsoft.com/office/powerpoint/2010/main" val="55754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89A30-36C1-4049-8816-CFB196BF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외에도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C4BBE1-99FD-453F-B649-C51C8081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효과를 줄 수 있는 기능이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컴프레서 </a:t>
            </a:r>
            <a:r>
              <a:rPr lang="en-US" altLang="ko-KR" dirty="0"/>
              <a:t>(Compressor)</a:t>
            </a:r>
          </a:p>
          <a:p>
            <a:pPr lvl="1"/>
            <a:r>
              <a:rPr lang="ko-KR" altLang="en-US" dirty="0"/>
              <a:t>오토 </a:t>
            </a:r>
            <a:r>
              <a:rPr lang="ko-KR" altLang="en-US" dirty="0" err="1"/>
              <a:t>더킹</a:t>
            </a:r>
            <a:endParaRPr lang="en-US" altLang="ko-KR" dirty="0"/>
          </a:p>
          <a:p>
            <a:pPr lvl="2"/>
            <a:r>
              <a:rPr lang="ko-KR" altLang="en-US" dirty="0"/>
              <a:t>쿵쾅쿵쾅하는 효과</a:t>
            </a:r>
            <a:endParaRPr lang="en-US" altLang="ko-KR" dirty="0"/>
          </a:p>
          <a:p>
            <a:pPr lvl="2"/>
            <a:r>
              <a:rPr lang="ko-KR" altLang="en-US" dirty="0"/>
              <a:t>별도의 제어 트랙 필요</a:t>
            </a:r>
            <a:endParaRPr lang="en-US" altLang="ko-KR" dirty="0"/>
          </a:p>
          <a:p>
            <a:pPr lvl="1"/>
            <a:r>
              <a:rPr lang="ko-KR" altLang="en-US" dirty="0"/>
              <a:t>저음과 고음 </a:t>
            </a:r>
            <a:r>
              <a:rPr lang="en-US" altLang="ko-KR" dirty="0"/>
              <a:t>(Bass and Treble)</a:t>
            </a:r>
          </a:p>
          <a:p>
            <a:pPr lvl="1"/>
            <a:r>
              <a:rPr lang="ko-KR" altLang="en-US" dirty="0" err="1"/>
              <a:t>페이저</a:t>
            </a:r>
            <a:r>
              <a:rPr lang="ko-KR" altLang="en-US" dirty="0"/>
              <a:t> </a:t>
            </a:r>
            <a:r>
              <a:rPr lang="en-US" altLang="ko-KR" dirty="0"/>
              <a:t>(Phaser)</a:t>
            </a:r>
          </a:p>
          <a:p>
            <a:pPr lvl="1"/>
            <a:r>
              <a:rPr lang="ko-KR" altLang="en-US" dirty="0"/>
              <a:t>트레몰로 </a:t>
            </a:r>
            <a:r>
              <a:rPr lang="en-US" altLang="ko-KR" dirty="0"/>
              <a:t>(Tremolo)</a:t>
            </a:r>
          </a:p>
          <a:p>
            <a:pPr lvl="1"/>
            <a:r>
              <a:rPr lang="ko-KR" altLang="en-US" dirty="0"/>
              <a:t>보컬 줄이기 및 분리 </a:t>
            </a:r>
            <a:r>
              <a:rPr lang="en-US" altLang="ko-KR" dirty="0"/>
              <a:t>(Vocal Remover)</a:t>
            </a:r>
          </a:p>
          <a:p>
            <a:pPr lvl="1"/>
            <a:r>
              <a:rPr lang="ko-KR" altLang="en-US" dirty="0"/>
              <a:t>지연 </a:t>
            </a:r>
            <a:r>
              <a:rPr lang="en-US" altLang="ko-KR" dirty="0"/>
              <a:t>(Delay)</a:t>
            </a:r>
          </a:p>
          <a:p>
            <a:r>
              <a:rPr lang="ko-KR" altLang="en-US" dirty="0"/>
              <a:t>마지막으로 적용한 효과를 똑같이 적용하는 기능도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54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Audacity </a:t>
            </a:r>
            <a:r>
              <a:rPr lang="ko-KR" altLang="en-US" dirty="0"/>
              <a:t>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 메뉴</a:t>
            </a:r>
          </a:p>
        </p:txBody>
      </p:sp>
    </p:spTree>
    <p:extLst>
      <p:ext uri="{BB962C8B-B14F-4D97-AF65-F5344CB8AC3E}">
        <p14:creationId xmlns:p14="http://schemas.microsoft.com/office/powerpoint/2010/main" val="401541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2C9B5-6567-4EEB-BA71-62B9B33C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1F592-0628-462D-8353-C0E1285D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프로젝트 저장</a:t>
            </a:r>
            <a:r>
              <a:rPr lang="en-US" altLang="ko-KR" dirty="0"/>
              <a:t>] </a:t>
            </a:r>
            <a:r>
              <a:rPr lang="ko-KR" altLang="en-US" dirty="0"/>
              <a:t>또는 </a:t>
            </a:r>
            <a:r>
              <a:rPr lang="en-US" altLang="ko-KR" dirty="0" err="1"/>
              <a:t>Ctrl+S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가급적이면 하지 마세요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ko-KR" altLang="en-US" dirty="0"/>
              <a:t>저장하는 순간 디스크에 엄청난 용량의 폴더들이 생성됩니다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다시 열어서 편집해야 하는 경우나</a:t>
            </a:r>
            <a:r>
              <a:rPr lang="en-US" altLang="ko-KR" dirty="0"/>
              <a:t>, </a:t>
            </a:r>
            <a:r>
              <a:rPr lang="ko-KR" altLang="en-US" dirty="0"/>
              <a:t>무엇을 변경했는지 기억해야 하는 경우에만 저장하세요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54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FluidSynth</a:t>
            </a:r>
            <a:r>
              <a:rPr lang="ko-KR" altLang="en-US" dirty="0"/>
              <a:t>로 </a:t>
            </a:r>
            <a:r>
              <a:rPr lang="en-US" altLang="ko-KR" dirty="0"/>
              <a:t>MIDI </a:t>
            </a:r>
            <a:r>
              <a:rPr lang="ko-KR" altLang="en-US" dirty="0"/>
              <a:t>소리 업그레이드하기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MIDI </a:t>
            </a:r>
            <a:r>
              <a:rPr lang="ko-KR" altLang="en-US" dirty="0"/>
              <a:t>파일을 만든 후에</a:t>
            </a:r>
            <a:r>
              <a:rPr lang="en-US" altLang="ko-KR" dirty="0"/>
              <a:t>, </a:t>
            </a:r>
            <a:r>
              <a:rPr lang="ko-KR" altLang="en-US" dirty="0"/>
              <a:t>다음과 같은 과정을 통해 소리를 업그레이드합니다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멋진 </a:t>
            </a:r>
            <a:r>
              <a:rPr lang="en-US" altLang="ko-KR" dirty="0"/>
              <a:t>.mid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또는 </a:t>
            </a:r>
            <a:r>
              <a:rPr lang="en-US" altLang="ko-KR" dirty="0">
                <a:solidFill>
                  <a:schemeClr val="accent6"/>
                </a:solidFill>
              </a:rPr>
              <a:t>.midi) </a:t>
            </a:r>
            <a:r>
              <a:rPr lang="ko-KR" altLang="en-US" dirty="0"/>
              <a:t>파일을 준비하세요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터미널을 실행하세요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dirty="0" err="1">
                <a:solidFill>
                  <a:schemeClr val="accent2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en-US" altLang="ko-KR" dirty="0" err="1">
                <a:solidFill>
                  <a:schemeClr val="accent2"/>
                </a:solidFill>
                <a:latin typeface="Consolas" panose="020B0609020204030204" pitchFamily="49" charset="0"/>
              </a:rPr>
              <a:t>ni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[MIDI </a:t>
            </a:r>
            <a:r>
              <a:rPr lang="ko-KR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파일 경로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를 입력하세요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>
                <a:solidFill>
                  <a:schemeClr val="accent6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dirty="0">
                <a:solidFill>
                  <a:schemeClr val="accent6"/>
                </a:solidFill>
                <a:latin typeface="Consolas" panose="020B0609020204030204" pitchFamily="49" charset="0"/>
              </a:rPr>
              <a:t> –</a:t>
            </a:r>
            <a:r>
              <a:rPr lang="en-US" altLang="ko-KR" dirty="0" err="1">
                <a:solidFill>
                  <a:schemeClr val="accent6"/>
                </a:solidFill>
                <a:latin typeface="Consolas" panose="020B0609020204030204" pitchFamily="49" charset="0"/>
              </a:rPr>
              <a:t>ni</a:t>
            </a:r>
            <a:r>
              <a:rPr lang="en-US" altLang="ko-KR" dirty="0">
                <a:solidFill>
                  <a:schemeClr val="accent6"/>
                </a:solidFill>
                <a:latin typeface="Consolas" panose="020B0609020204030204" pitchFamily="49" charset="0"/>
              </a:rPr>
              <a:t> D:/MIDI/song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.mid</a:t>
            </a:r>
          </a:p>
          <a:p>
            <a:pPr lvl="2"/>
            <a:endParaRPr lang="en-US" altLang="ko-KR" dirty="0">
              <a:solidFill>
                <a:schemeClr val="accent6"/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업그레이드된 소리로 합성된 음악을 감상하세요</a:t>
            </a:r>
            <a:r>
              <a:rPr lang="en-US" altLang="ko-KR" dirty="0"/>
              <a:t>.</a:t>
            </a:r>
          </a:p>
          <a:p>
            <a:pPr lvl="2"/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						  </a:t>
            </a:r>
            <a:r>
              <a:rPr lang="ko-KR" altLang="en-US" dirty="0">
                <a:solidFill>
                  <a:schemeClr val="accent1"/>
                </a:solidFill>
              </a:rPr>
              <a:t>해결</a:t>
            </a:r>
            <a:r>
              <a:rPr lang="en-US" altLang="ko-KR" dirty="0">
                <a:solidFill>
                  <a:schemeClr val="accent1"/>
                </a:solidFill>
              </a:rPr>
              <a:t>!!</a:t>
            </a:r>
            <a:r>
              <a:rPr lang="en-US" altLang="ko-KR" dirty="0">
                <a:solidFill>
                  <a:schemeClr val="accent6"/>
                </a:solidFill>
              </a:rPr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96CE0-1AE0-CE9A-BFB5-FF2C099A373A}"/>
              </a:ext>
            </a:extLst>
          </p:cNvPr>
          <p:cNvSpPr txBox="1"/>
          <p:nvPr/>
        </p:nvSpPr>
        <p:spPr>
          <a:xfrm>
            <a:off x="1586205" y="5538243"/>
            <a:ext cx="512250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직접 작곡한 곡을 예쁘고 자연스럽고 깔끔한 사운드로 듣고 싶어요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20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DE311-8E87-4F77-BA86-681A90E6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 내보내기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1E4CE8-3D11-4E6B-A341-422BD0988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399"/>
            <a:ext cx="4754880" cy="432330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오디오 내보내기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ko-KR" altLang="en-US" sz="2000" dirty="0">
                <a:solidFill>
                  <a:schemeClr val="accent1"/>
                </a:solidFill>
              </a:rPr>
              <a:t>프로젝트 저장보다는 내보내기를</a:t>
            </a:r>
            <a:br>
              <a:rPr lang="en-US" altLang="ko-KR" sz="20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accent1"/>
                </a:solidFill>
              </a:rPr>
              <a:t>사용하세요</a:t>
            </a:r>
            <a:r>
              <a:rPr lang="en-US" altLang="ko-KR" sz="2000" dirty="0">
                <a:solidFill>
                  <a:schemeClr val="accent1"/>
                </a:solidFill>
              </a:rPr>
              <a:t>.</a:t>
            </a:r>
            <a:endParaRPr lang="en-US" altLang="ko-KR" sz="2000" dirty="0"/>
          </a:p>
          <a:p>
            <a:r>
              <a:rPr lang="ko-KR" altLang="en-US" sz="2000" dirty="0"/>
              <a:t>왼쪽 창에서 </a:t>
            </a:r>
            <a:r>
              <a:rPr lang="en-US" altLang="ko-KR" sz="2000" dirty="0"/>
              <a:t>“</a:t>
            </a:r>
            <a:r>
              <a:rPr lang="ko-KR" altLang="en-US" sz="2000" dirty="0"/>
              <a:t>컴퓨터로 내보내기</a:t>
            </a:r>
            <a:r>
              <a:rPr lang="en-US" altLang="ko-KR" sz="2000" dirty="0"/>
              <a:t>”</a:t>
            </a:r>
            <a:r>
              <a:rPr lang="ko-KR" altLang="en-US" sz="2000" dirty="0"/>
              <a:t>를</a:t>
            </a:r>
            <a:br>
              <a:rPr lang="en-US" altLang="ko-KR" sz="2000" dirty="0"/>
            </a:br>
            <a:r>
              <a:rPr lang="ko-KR" altLang="en-US" sz="2000" dirty="0"/>
              <a:t>선택합니다</a:t>
            </a:r>
            <a:r>
              <a:rPr lang="en-US" altLang="ko-KR" sz="2000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DBB17AA-BCC8-314D-C372-E7B68B808C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410089"/>
            <a:ext cx="4754563" cy="3317347"/>
          </a:xfrm>
        </p:spPr>
      </p:pic>
    </p:spTree>
    <p:extLst>
      <p:ext uri="{BB962C8B-B14F-4D97-AF65-F5344CB8AC3E}">
        <p14:creationId xmlns:p14="http://schemas.microsoft.com/office/powerpoint/2010/main" val="159961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DE311-8E87-4F77-BA86-681A90E6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 내보내기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1E4CE8-3D11-4E6B-A341-422BD0988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399"/>
            <a:ext cx="4754880" cy="432330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오디오 내보내기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4572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WAV </a:t>
            </a:r>
            <a:r>
              <a:rPr lang="ko-KR" altLang="en-US" sz="2000" dirty="0"/>
              <a:t>파일</a:t>
            </a:r>
            <a:r>
              <a:rPr lang="en-US" altLang="ko-KR" sz="2000" dirty="0"/>
              <a:t>, MP3 </a:t>
            </a:r>
            <a:r>
              <a:rPr lang="ko-KR" altLang="en-US" sz="2000" dirty="0"/>
              <a:t>파일</a:t>
            </a:r>
            <a:r>
              <a:rPr lang="en-US" altLang="ko-KR" sz="2000" dirty="0"/>
              <a:t>, WMA </a:t>
            </a:r>
            <a:r>
              <a:rPr lang="ko-KR" altLang="en-US" sz="2000" dirty="0"/>
              <a:t>파일 등</a:t>
            </a:r>
            <a:br>
              <a:rPr lang="en-US" altLang="ko-KR" sz="2000" dirty="0"/>
            </a:br>
            <a:r>
              <a:rPr lang="ko-KR" altLang="en-US" sz="2000" dirty="0"/>
              <a:t>다양한 확장자로 내보낼 수 있습니다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1800" dirty="0"/>
              <a:t>WAV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비압축</a:t>
            </a:r>
            <a:r>
              <a:rPr lang="ko-KR" altLang="en-US" sz="1800" dirty="0"/>
              <a:t> 오디오 형식이므로</a:t>
            </a:r>
            <a:br>
              <a:rPr lang="en-US" altLang="ko-KR" sz="1800" dirty="0"/>
            </a:br>
            <a:r>
              <a:rPr lang="ko-KR" altLang="en-US" sz="1800" dirty="0"/>
              <a:t>짧은 효과음에 적합합니다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MP3</a:t>
            </a:r>
            <a:r>
              <a:rPr lang="ko-KR" altLang="en-US" sz="1800" dirty="0"/>
              <a:t>는 압축률이 높으므로</a:t>
            </a:r>
            <a:br>
              <a:rPr lang="en-US" altLang="ko-KR" sz="1800" dirty="0"/>
            </a:br>
            <a:r>
              <a:rPr lang="ko-KR" altLang="en-US" sz="1800" dirty="0"/>
              <a:t>긴 노래에 적합하지만 음질이 저하됩니다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>
                <a:solidFill>
                  <a:schemeClr val="accent1"/>
                </a:solidFill>
              </a:rPr>
              <a:t>여기서 </a:t>
            </a:r>
            <a:r>
              <a:rPr lang="en-US" altLang="ko-KR" sz="2000" dirty="0">
                <a:solidFill>
                  <a:schemeClr val="accent1"/>
                </a:solidFill>
              </a:rPr>
              <a:t>“</a:t>
            </a:r>
            <a:r>
              <a:rPr lang="ko-KR" altLang="en-US" sz="2000" dirty="0">
                <a:solidFill>
                  <a:schemeClr val="accent1"/>
                </a:solidFill>
              </a:rPr>
              <a:t>메타데이터 편집</a:t>
            </a:r>
            <a:r>
              <a:rPr lang="en-US" altLang="ko-KR" sz="2000" dirty="0">
                <a:solidFill>
                  <a:schemeClr val="accent1"/>
                </a:solidFill>
              </a:rPr>
              <a:t>”</a:t>
            </a:r>
            <a:r>
              <a:rPr lang="ko-KR" altLang="en-US" sz="2000" dirty="0">
                <a:solidFill>
                  <a:schemeClr val="accent1"/>
                </a:solidFill>
              </a:rPr>
              <a:t>을</a:t>
            </a:r>
            <a:br>
              <a:rPr lang="en-US" altLang="ko-KR" sz="20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accent1"/>
                </a:solidFill>
              </a:rPr>
              <a:t>눌러봅시다</a:t>
            </a:r>
            <a:r>
              <a:rPr lang="en-US" altLang="ko-KR" sz="2000" dirty="0">
                <a:solidFill>
                  <a:schemeClr val="accent1"/>
                </a:solidFill>
              </a:rPr>
              <a:t>.</a:t>
            </a:r>
          </a:p>
          <a:p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0D6EFF5-7F0C-5B5E-03D0-3C66F249C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081936"/>
            <a:ext cx="4754563" cy="3973653"/>
          </a:xfrm>
        </p:spPr>
      </p:pic>
    </p:spTree>
    <p:extLst>
      <p:ext uri="{BB962C8B-B14F-4D97-AF65-F5344CB8AC3E}">
        <p14:creationId xmlns:p14="http://schemas.microsoft.com/office/powerpoint/2010/main" val="300542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D214E-E36E-43A1-B3C9-91FDBCFD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메타데이터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29ADCA-C94C-4ED0-86BC-04B36CF052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여기서 노래의 아티스트 이름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트랙 제목</a:t>
            </a:r>
            <a:r>
              <a:rPr lang="en-US" altLang="ko-KR" dirty="0"/>
              <a:t>, </a:t>
            </a:r>
            <a:r>
              <a:rPr lang="ko-KR" altLang="en-US" dirty="0"/>
              <a:t>작곡 연도 등을 입력할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자신만의 노래에 자신의 이름을 넣을 수 있으면 좋겠죠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트랙 제목은 곡 제목이고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음반 제목은 앨범 제목입니다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필요한 만큼 입력하고 </a:t>
            </a:r>
            <a:r>
              <a:rPr lang="en-US" altLang="ko-KR" dirty="0"/>
              <a:t>“</a:t>
            </a:r>
            <a:r>
              <a:rPr lang="ko-KR" altLang="en-US" dirty="0"/>
              <a:t>확인</a:t>
            </a:r>
            <a:r>
              <a:rPr lang="en-US" altLang="ko-KR" dirty="0"/>
              <a:t>”</a:t>
            </a:r>
            <a:r>
              <a:rPr lang="ko-KR" altLang="en-US" dirty="0"/>
              <a:t>을 누르면 내보내기가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내보내기가 완료되면 파일을 열어 음악을 감상하면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2DD43DC-B1E8-3038-E59C-FF66688A74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298602"/>
            <a:ext cx="4754563" cy="3540320"/>
          </a:xfrm>
        </p:spPr>
      </p:pic>
    </p:spTree>
    <p:extLst>
      <p:ext uri="{BB962C8B-B14F-4D97-AF65-F5344CB8AC3E}">
        <p14:creationId xmlns:p14="http://schemas.microsoft.com/office/powerpoint/2010/main" val="269465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D214E-E36E-43A1-B3C9-91FDBCFD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에 삽입할 음악이라면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87237CD-4835-93F1-E225-0174AA6BE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음악 및 효과음 파일을 </a:t>
            </a:r>
            <a:r>
              <a:rPr lang="en-US" altLang="ko-KR" dirty="0"/>
              <a:t>MP3 </a:t>
            </a:r>
            <a:r>
              <a:rPr lang="ko-KR" altLang="en-US" dirty="0"/>
              <a:t>말고 </a:t>
            </a:r>
            <a:r>
              <a:rPr lang="en-US" altLang="ko-KR" dirty="0">
                <a:solidFill>
                  <a:schemeClr val="accent1"/>
                </a:solidFill>
              </a:rPr>
              <a:t>WAV</a:t>
            </a:r>
            <a:r>
              <a:rPr lang="ko-KR" altLang="en-US" dirty="0"/>
              <a:t>로 넣는 것이 좋습니다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Unity</a:t>
            </a:r>
            <a:r>
              <a:rPr lang="ko-KR" altLang="en-US" dirty="0"/>
              <a:t>는 프로젝트 빌드 시 모든 오디오 파일을 다시 압축합니다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압축된 오디오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(MP3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를 가져와 다시 압축할 필요가 없습니다</a:t>
            </a:r>
            <a:r>
              <a:rPr lang="en-US" altLang="ko-KR" dirty="0"/>
              <a:t>.</a:t>
            </a:r>
            <a:endParaRPr lang="en-US" altLang="ko-KR" dirty="0">
              <a:hlinkClick r:id="rId2"/>
            </a:endParaRPr>
          </a:p>
          <a:p>
            <a:r>
              <a:rPr lang="ko-KR" altLang="en-US" dirty="0"/>
              <a:t>모바일 플랫폼에서만 사용할 음악이라면 오디오를 </a:t>
            </a:r>
            <a:r>
              <a:rPr lang="ko-KR" altLang="en-US" dirty="0" err="1"/>
              <a:t>모노로</a:t>
            </a:r>
            <a:r>
              <a:rPr lang="ko-KR" altLang="en-US" dirty="0"/>
              <a:t> 만들어도 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FluidSynth</a:t>
            </a:r>
            <a:r>
              <a:rPr lang="ko-KR" altLang="en-US" dirty="0"/>
              <a:t>로 렌더링하거나 </a:t>
            </a:r>
            <a:r>
              <a:rPr lang="en-US" altLang="ko-KR" dirty="0"/>
              <a:t>Stereo Pan, </a:t>
            </a:r>
            <a:r>
              <a:rPr lang="ko-KR" altLang="en-US" dirty="0"/>
              <a:t>반향 등을 넣으면 좌우 채널이 다른</a:t>
            </a:r>
            <a:br>
              <a:rPr lang="en-US" altLang="ko-KR" dirty="0"/>
            </a:br>
            <a:r>
              <a:rPr lang="ko-KR" altLang="en-US" dirty="0"/>
              <a:t>스테레오 음악이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그러나 꼭 스테레오일 필요가 없다면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모노로</a:t>
            </a:r>
            <a:r>
              <a:rPr lang="ko-KR" altLang="en-US" dirty="0"/>
              <a:t> 만들면 메모리 사용량이 줄어듭니다</a:t>
            </a:r>
            <a:r>
              <a:rPr lang="en-US" altLang="ko-KR" dirty="0"/>
              <a:t>.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https://docs.unity3d.com/kr/2021.3/Manual/BestPracticeUnderstandingPerformanceInUnity4.html</a:t>
            </a:r>
            <a:endParaRPr lang="en-US" altLang="ko-KR" dirty="0"/>
          </a:p>
          <a:p>
            <a:pPr lvl="1"/>
            <a:r>
              <a:rPr lang="ko-KR" altLang="en-US" dirty="0"/>
              <a:t>맨 아래 </a:t>
            </a:r>
            <a:r>
              <a:rPr lang="en-US" altLang="ko-KR" dirty="0"/>
              <a:t>“</a:t>
            </a:r>
            <a:r>
              <a:rPr lang="ko-KR" altLang="en-US" dirty="0"/>
              <a:t>오디오</a:t>
            </a:r>
            <a:r>
              <a:rPr lang="en-US" altLang="ko-KR" dirty="0"/>
              <a:t>(Audio)” </a:t>
            </a:r>
            <a:r>
              <a:rPr lang="ko-KR" altLang="en-US" dirty="0"/>
              <a:t>항목 참조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82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 공지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6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20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목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/>
              <a:t>오후 </a:t>
            </a:r>
            <a:r>
              <a:rPr lang="en-US" altLang="ko-KR" dirty="0"/>
              <a:t>7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분에 진행합니다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장소는 그대로 서울대학교 </a:t>
            </a:r>
            <a:r>
              <a:rPr lang="en-US" altLang="ko-KR" dirty="0"/>
              <a:t>301</a:t>
            </a:r>
            <a:r>
              <a:rPr lang="ko-KR" altLang="en-US" dirty="0"/>
              <a:t>동 </a:t>
            </a:r>
            <a:r>
              <a:rPr lang="en-US" altLang="ko-KR" dirty="0"/>
              <a:t>203</a:t>
            </a:r>
            <a:r>
              <a:rPr lang="ko-KR" altLang="en-US" dirty="0"/>
              <a:t>호입니다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Windows</a:t>
            </a:r>
            <a:r>
              <a:rPr lang="ko-KR" altLang="en-US" dirty="0"/>
              <a:t> 노트북이 있으면 가져오시면 좋습니다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실습 중 하나를 </a:t>
            </a:r>
            <a:r>
              <a:rPr lang="en-US" altLang="ko-KR" dirty="0"/>
              <a:t>Windows </a:t>
            </a:r>
            <a:r>
              <a:rPr lang="ko-KR" altLang="en-US" dirty="0"/>
              <a:t>노트북으로 진행합니다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macOS </a:t>
            </a:r>
            <a:r>
              <a:rPr lang="ko-KR" altLang="en-US" dirty="0"/>
              <a:t>노트북 사용자는 오프라인 참여를 적극 권장합니다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현장에 오시면 </a:t>
            </a:r>
            <a:r>
              <a:rPr lang="en-US" altLang="ko-KR" dirty="0"/>
              <a:t>Windows </a:t>
            </a:r>
            <a:r>
              <a:rPr lang="ko-KR" altLang="en-US" dirty="0"/>
              <a:t>노트북을 가진 사람과 같이 앉아 실습을 진행할 수 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1B01C-3BF0-3C0C-6D56-EBC2B49A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주차 세미나 미리보기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BA1C6-831E-CB9B-D98E-3649E843E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화음부터 작곡하기 실습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작곡 도우미</a:t>
            </a:r>
            <a:r>
              <a:rPr lang="en-US" altLang="ko-KR" dirty="0"/>
              <a:t>” </a:t>
            </a:r>
            <a:r>
              <a:rPr lang="ko-KR" altLang="en-US" dirty="0"/>
              <a:t>프로그램으로 여덟 마디의 곡을 작곡해 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작곡 도우미</a:t>
            </a:r>
            <a:r>
              <a:rPr lang="en-US" altLang="ko-KR" dirty="0"/>
              <a:t>”</a:t>
            </a:r>
            <a:r>
              <a:rPr lang="ko-KR" altLang="en-US" dirty="0"/>
              <a:t>로 만든 </a:t>
            </a:r>
            <a:r>
              <a:rPr lang="en-US" altLang="ko-KR" dirty="0"/>
              <a:t>MIDI </a:t>
            </a:r>
            <a:r>
              <a:rPr lang="ko-KR" altLang="en-US" dirty="0"/>
              <a:t>파일을 </a:t>
            </a:r>
            <a:r>
              <a:rPr lang="en-US" altLang="ko-KR" dirty="0"/>
              <a:t>FluidSynth</a:t>
            </a:r>
            <a:r>
              <a:rPr lang="ko-KR" altLang="en-US" dirty="0"/>
              <a:t>를 통해 렌더링하고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Audacity</a:t>
            </a:r>
            <a:r>
              <a:rPr lang="ko-KR" altLang="en-US" dirty="0"/>
              <a:t>에서 편집합니다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멜로디부터 작곡하기</a:t>
            </a:r>
            <a:endParaRPr lang="en-US" altLang="ko-KR" dirty="0"/>
          </a:p>
          <a:p>
            <a:r>
              <a:rPr lang="ko-KR" altLang="en-US" dirty="0"/>
              <a:t>텍스처</a:t>
            </a:r>
            <a:endParaRPr lang="en-US" altLang="ko-KR" dirty="0"/>
          </a:p>
          <a:p>
            <a:r>
              <a:rPr lang="ko-KR" altLang="en-US" dirty="0"/>
              <a:t>음계와 조성 심화</a:t>
            </a:r>
            <a:endParaRPr lang="en-US" altLang="ko-KR" dirty="0"/>
          </a:p>
          <a:p>
            <a:r>
              <a:rPr lang="ko-KR" altLang="en-US" dirty="0"/>
              <a:t>반주</a:t>
            </a:r>
            <a:endParaRPr lang="en-US" altLang="ko-KR" dirty="0"/>
          </a:p>
          <a:p>
            <a:r>
              <a:rPr lang="ko-KR" altLang="en-US" dirty="0"/>
              <a:t>종지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503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FluidSynth</a:t>
            </a:r>
            <a:r>
              <a:rPr lang="ko-KR" altLang="en-US" dirty="0"/>
              <a:t>로 </a:t>
            </a:r>
            <a:r>
              <a:rPr lang="en-US" altLang="ko-KR" dirty="0"/>
              <a:t>WAV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3434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MIDI </a:t>
            </a:r>
            <a:r>
              <a:rPr lang="ko-KR" altLang="en-US" sz="1800" dirty="0"/>
              <a:t>파일에 사운드폰트를 입혀 </a:t>
            </a:r>
            <a:r>
              <a:rPr lang="en-US" altLang="ko-KR" sz="1800" dirty="0"/>
              <a:t>WAV </a:t>
            </a:r>
            <a:r>
              <a:rPr lang="ko-KR" altLang="en-US" sz="1800" dirty="0"/>
              <a:t>파일로 만들어봅시다</a:t>
            </a:r>
            <a:r>
              <a:rPr lang="en-US" altLang="ko-KR" sz="1800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sz="1600" dirty="0"/>
              <a:t>멋진 </a:t>
            </a:r>
            <a:r>
              <a:rPr lang="en-US" altLang="ko-KR" sz="1600" dirty="0"/>
              <a:t>.mid 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또는 </a:t>
            </a:r>
            <a:r>
              <a:rPr lang="en-US" altLang="ko-KR" sz="1600" dirty="0">
                <a:solidFill>
                  <a:schemeClr val="accent6"/>
                </a:solidFill>
              </a:rPr>
              <a:t>.midi) </a:t>
            </a:r>
            <a:r>
              <a:rPr lang="ko-KR" altLang="en-US" sz="1600" dirty="0"/>
              <a:t>파일을 준비하세요</a:t>
            </a:r>
            <a:r>
              <a:rPr lang="en-US" altLang="ko-KR" sz="1600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sz="1600" dirty="0"/>
              <a:t>터미널을 실행하세요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-T wav -F </a:t>
            </a:r>
            <a:r>
              <a:rPr lang="en-US" altLang="ko-KR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생성할 </a:t>
            </a:r>
            <a:r>
              <a:rPr lang="en-US" altLang="ko-KR" sz="1600" dirty="0">
                <a:solidFill>
                  <a:schemeClr val="accent4"/>
                </a:solidFill>
                <a:latin typeface="Consolas" panose="020B0609020204030204" pitchFamily="49" charset="0"/>
              </a:rPr>
              <a:t>WAV </a:t>
            </a:r>
            <a:r>
              <a:rPr lang="ko-KR" alt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파일 경로</a:t>
            </a:r>
            <a:r>
              <a:rPr lang="en-US" altLang="ko-KR" sz="1600" dirty="0">
                <a:solidFill>
                  <a:schemeClr val="accent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[MIDI </a:t>
            </a:r>
            <a:r>
              <a:rPr lang="ko-KR" alt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파일 경로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 dirty="0">
                <a:solidFill>
                  <a:schemeClr val="accent1"/>
                </a:solidFill>
              </a:rPr>
              <a:t> </a:t>
            </a:r>
            <a:r>
              <a:rPr lang="ko-KR" altLang="en-US" sz="1600" dirty="0"/>
              <a:t>를 입력하세요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400" dirty="0">
                <a:solidFill>
                  <a:schemeClr val="accent4"/>
                </a:solidFill>
              </a:rPr>
              <a:t>[</a:t>
            </a:r>
            <a:r>
              <a:rPr lang="ko-KR" altLang="en-US" sz="1400" dirty="0">
                <a:solidFill>
                  <a:schemeClr val="accent4"/>
                </a:solidFill>
              </a:rPr>
              <a:t>생성할 </a:t>
            </a:r>
            <a:r>
              <a:rPr lang="en-US" altLang="ko-KR" sz="1400" dirty="0">
                <a:solidFill>
                  <a:schemeClr val="accent4"/>
                </a:solidFill>
              </a:rPr>
              <a:t>WAV </a:t>
            </a:r>
            <a:r>
              <a:rPr lang="ko-KR" altLang="en-US" sz="1400" dirty="0">
                <a:solidFill>
                  <a:schemeClr val="accent4"/>
                </a:solidFill>
              </a:rPr>
              <a:t>파일 경로</a:t>
            </a:r>
            <a:r>
              <a:rPr lang="en-US" altLang="ko-KR" sz="1400" dirty="0">
                <a:solidFill>
                  <a:schemeClr val="accent4"/>
                </a:solidFill>
              </a:rPr>
              <a:t>]</a:t>
            </a:r>
            <a:r>
              <a:rPr lang="ko-KR" altLang="en-US" sz="1400" dirty="0"/>
              <a:t>의 확장자는 </a:t>
            </a:r>
            <a:r>
              <a:rPr lang="en-US" altLang="ko-KR" sz="1400" dirty="0">
                <a:solidFill>
                  <a:schemeClr val="accent4"/>
                </a:solidFill>
              </a:rPr>
              <a:t>.wav</a:t>
            </a:r>
            <a:r>
              <a:rPr lang="ko-KR" altLang="en-US" sz="1400" dirty="0"/>
              <a:t>로 입력해야 합니다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>
                <a:solidFill>
                  <a:schemeClr val="accent6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400" dirty="0">
                <a:solidFill>
                  <a:schemeClr val="accent6"/>
                </a:solidFill>
                <a:latin typeface="Consolas" panose="020B0609020204030204" pitchFamily="49" charset="0"/>
              </a:rPr>
              <a:t> -T wav -F D:/MIDI/song</a:t>
            </a:r>
            <a:r>
              <a:rPr lang="en-US" altLang="ko-KR" sz="1400" dirty="0">
                <a:solidFill>
                  <a:schemeClr val="accent4"/>
                </a:solidFill>
                <a:latin typeface="Consolas" panose="020B0609020204030204" pitchFamily="49" charset="0"/>
              </a:rPr>
              <a:t>.wav </a:t>
            </a:r>
            <a:r>
              <a:rPr lang="en-US" altLang="ko-KR" sz="1400" dirty="0">
                <a:solidFill>
                  <a:schemeClr val="accent6"/>
                </a:solidFill>
                <a:latin typeface="Consolas" panose="020B0609020204030204" pitchFamily="49" charset="0"/>
              </a:rPr>
              <a:t>D:/MIDI/song</a:t>
            </a:r>
            <a:r>
              <a:rPr lang="en-US" altLang="ko-KR" sz="1400" dirty="0">
                <a:solidFill>
                  <a:schemeClr val="accent1"/>
                </a:solidFill>
                <a:latin typeface="Consolas" panose="020B0609020204030204" pitchFamily="49" charset="0"/>
              </a:rPr>
              <a:t>.mid</a:t>
            </a:r>
          </a:p>
          <a:p>
            <a:pPr lvl="2"/>
            <a:endParaRPr lang="en-US" altLang="ko-KR" sz="14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-T </a:t>
            </a:r>
            <a:r>
              <a:rPr lang="ko-KR" altLang="en-US" sz="1400" dirty="0"/>
              <a:t>다음에 오는 인자에 </a:t>
            </a:r>
            <a:r>
              <a:rPr lang="en-US" altLang="ko-KR" sz="1400" dirty="0">
                <a:latin typeface="Consolas" panose="020B0609020204030204" pitchFamily="49" charset="0"/>
              </a:rPr>
              <a:t>wav</a:t>
            </a:r>
            <a:r>
              <a:rPr lang="en-US" altLang="ko-KR" sz="1400" dirty="0"/>
              <a:t> </a:t>
            </a:r>
            <a:r>
              <a:rPr lang="ko-KR" altLang="en-US" sz="1400" dirty="0"/>
              <a:t>말고 다른 파일 유형도 넣을 수 있습니다</a:t>
            </a:r>
            <a:r>
              <a:rPr lang="en-US" altLang="ko-KR" sz="1400" dirty="0"/>
              <a:t>.</a:t>
            </a:r>
          </a:p>
          <a:p>
            <a:pPr lvl="3"/>
            <a:r>
              <a:rPr lang="en-US" altLang="ko-KR" sz="1400" dirty="0">
                <a:solidFill>
                  <a:schemeClr val="accent6"/>
                </a:solidFill>
              </a:rPr>
              <a:t>'aiff','au','avr','caf','flac','htk','iff','mat','mpc','oga','paf','pvf','raw','rf64','sd2','sds','sf','voc','w64',</a:t>
            </a:r>
            <a:r>
              <a:rPr lang="en-US" altLang="ko-KR" sz="1400" dirty="0"/>
              <a:t>'wav'</a:t>
            </a:r>
            <a:r>
              <a:rPr lang="en-US" altLang="ko-KR" sz="1400" dirty="0">
                <a:solidFill>
                  <a:schemeClr val="accent6"/>
                </a:solidFill>
              </a:rPr>
              <a:t>,'wve',’xi’</a:t>
            </a:r>
          </a:p>
          <a:p>
            <a:pPr lvl="3"/>
            <a:endParaRPr lang="en-US" altLang="ko-KR" sz="1200" dirty="0">
              <a:solidFill>
                <a:schemeClr val="accent6"/>
              </a:solidFill>
            </a:endParaRPr>
          </a:p>
          <a:p>
            <a:pPr lvl="2"/>
            <a:r>
              <a:rPr lang="ko-KR" altLang="en-US" sz="1400" dirty="0">
                <a:solidFill>
                  <a:schemeClr val="accent2"/>
                </a:solidFill>
              </a:rPr>
              <a:t>주의</a:t>
            </a:r>
            <a:r>
              <a:rPr lang="en-US" altLang="ko-KR" sz="1400" dirty="0">
                <a:solidFill>
                  <a:schemeClr val="accent2"/>
                </a:solidFill>
              </a:rPr>
              <a:t>) </a:t>
            </a:r>
            <a:r>
              <a:rPr lang="en-US" altLang="ko-KR" sz="1400" dirty="0">
                <a:solidFill>
                  <a:schemeClr val="accent4"/>
                </a:solidFill>
              </a:rPr>
              <a:t>[</a:t>
            </a:r>
            <a:r>
              <a:rPr lang="ko-KR" altLang="en-US" sz="1400" dirty="0">
                <a:solidFill>
                  <a:schemeClr val="accent4"/>
                </a:solidFill>
              </a:rPr>
              <a:t>생성할 </a:t>
            </a:r>
            <a:r>
              <a:rPr lang="en-US" altLang="ko-KR" sz="1400" dirty="0">
                <a:solidFill>
                  <a:schemeClr val="accent4"/>
                </a:solidFill>
              </a:rPr>
              <a:t>WAV </a:t>
            </a:r>
            <a:r>
              <a:rPr lang="ko-KR" altLang="en-US" sz="1400" dirty="0">
                <a:solidFill>
                  <a:schemeClr val="accent4"/>
                </a:solidFill>
              </a:rPr>
              <a:t>파일 경로</a:t>
            </a:r>
            <a:r>
              <a:rPr lang="en-US" altLang="ko-KR" sz="1400" dirty="0">
                <a:solidFill>
                  <a:schemeClr val="accent4"/>
                </a:solidFill>
              </a:rPr>
              <a:t>]</a:t>
            </a:r>
            <a:r>
              <a:rPr lang="ko-KR" altLang="en-US" sz="1400" dirty="0"/>
              <a:t>에 어떤 기존 파일의 경로를 넣으면 </a:t>
            </a:r>
            <a:r>
              <a:rPr lang="ko-KR" altLang="en-US" sz="1400" dirty="0">
                <a:solidFill>
                  <a:schemeClr val="accent2"/>
                </a:solidFill>
              </a:rPr>
              <a:t>아무 경고 없이 덮어 써집니다</a:t>
            </a:r>
            <a:r>
              <a:rPr lang="en-US" altLang="ko-KR" sz="1400" dirty="0">
                <a:solidFill>
                  <a:schemeClr val="accent2"/>
                </a:solidFill>
              </a:rPr>
              <a:t>!</a:t>
            </a:r>
            <a:br>
              <a:rPr lang="en-US" altLang="ko-KR" sz="1400" dirty="0">
                <a:solidFill>
                  <a:schemeClr val="accent2"/>
                </a:solidFill>
              </a:rPr>
            </a:br>
            <a:r>
              <a:rPr lang="ko-KR" altLang="en-US" sz="1400" dirty="0">
                <a:solidFill>
                  <a:schemeClr val="accent6"/>
                </a:solidFill>
              </a:rPr>
              <a:t>심지어 </a:t>
            </a:r>
            <a:r>
              <a:rPr lang="en-US" altLang="ko-KR" sz="1400" dirty="0">
                <a:solidFill>
                  <a:schemeClr val="accent4"/>
                </a:solidFill>
              </a:rPr>
              <a:t>[</a:t>
            </a:r>
            <a:r>
              <a:rPr lang="ko-KR" altLang="en-US" sz="1400" dirty="0">
                <a:solidFill>
                  <a:schemeClr val="accent4"/>
                </a:solidFill>
              </a:rPr>
              <a:t>생성할 </a:t>
            </a:r>
            <a:r>
              <a:rPr lang="en-US" altLang="ko-KR" sz="1400" dirty="0">
                <a:solidFill>
                  <a:schemeClr val="accent4"/>
                </a:solidFill>
              </a:rPr>
              <a:t>WAV </a:t>
            </a:r>
            <a:r>
              <a:rPr lang="ko-KR" altLang="en-US" sz="1400" dirty="0">
                <a:solidFill>
                  <a:schemeClr val="accent4"/>
                </a:solidFill>
              </a:rPr>
              <a:t>파일 경로</a:t>
            </a:r>
            <a:r>
              <a:rPr lang="en-US" altLang="ko-KR" sz="1400" dirty="0">
                <a:solidFill>
                  <a:schemeClr val="accent4"/>
                </a:solidFill>
              </a:rPr>
              <a:t>]</a:t>
            </a:r>
            <a:r>
              <a:rPr lang="ko-KR" altLang="en-US" sz="1400" dirty="0">
                <a:solidFill>
                  <a:schemeClr val="accent6"/>
                </a:solidFill>
              </a:rPr>
              <a:t>의 확장자를 </a:t>
            </a:r>
            <a:r>
              <a:rPr lang="en-US" altLang="ko-KR" sz="1400" dirty="0">
                <a:solidFill>
                  <a:schemeClr val="accent4"/>
                </a:solidFill>
              </a:rPr>
              <a:t>.wav</a:t>
            </a:r>
            <a:r>
              <a:rPr lang="ko-KR" altLang="en-US" sz="1400" dirty="0">
                <a:solidFill>
                  <a:schemeClr val="accent6"/>
                </a:solidFill>
              </a:rPr>
              <a:t>로 입력하지 않아도 내용이 </a:t>
            </a:r>
            <a:r>
              <a:rPr lang="en-US" altLang="ko-KR" sz="1400" dirty="0">
                <a:solidFill>
                  <a:schemeClr val="accent6"/>
                </a:solidFill>
              </a:rPr>
              <a:t>WAV</a:t>
            </a:r>
            <a:r>
              <a:rPr lang="ko-KR" altLang="en-US" sz="1400" dirty="0">
                <a:solidFill>
                  <a:schemeClr val="accent6"/>
                </a:solidFill>
              </a:rPr>
              <a:t>인 파일로 덮어 써집니다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br>
              <a:rPr lang="en-US" altLang="ko-KR" sz="1400" dirty="0">
                <a:solidFill>
                  <a:schemeClr val="accent6"/>
                </a:solidFill>
              </a:rPr>
            </a:br>
            <a:r>
              <a:rPr lang="ko-KR" altLang="en-US" sz="1400" dirty="0">
                <a:solidFill>
                  <a:schemeClr val="accent6"/>
                </a:solidFill>
              </a:rPr>
              <a:t>실수로 </a:t>
            </a:r>
            <a:r>
              <a:rPr lang="en-US" altLang="ko-KR" sz="1400" dirty="0">
                <a:solidFill>
                  <a:schemeClr val="accent3"/>
                </a:solidFill>
              </a:rPr>
              <a:t>.sf2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3"/>
                </a:solidFill>
              </a:rPr>
              <a:t>사운드폰트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  <a:r>
              <a:rPr lang="en-US" altLang="ko-KR" sz="1400" dirty="0">
                <a:solidFill>
                  <a:schemeClr val="accent3"/>
                </a:solidFill>
              </a:rPr>
              <a:t> </a:t>
            </a:r>
            <a:r>
              <a:rPr lang="ko-KR" altLang="en-US" sz="1400" dirty="0">
                <a:solidFill>
                  <a:schemeClr val="accent6"/>
                </a:solidFill>
              </a:rPr>
              <a:t>파일 경로를 저 위치에 입력하지 않도록 조심하세요</a:t>
            </a:r>
            <a:r>
              <a:rPr lang="en-US" altLang="ko-KR" sz="1400" dirty="0">
                <a:solidFill>
                  <a:schemeClr val="accent6"/>
                </a:solidFill>
              </a:rPr>
              <a:t>!</a:t>
            </a:r>
          </a:p>
          <a:p>
            <a:pPr lvl="2"/>
            <a:endParaRPr lang="en-US" altLang="ko-KR" sz="1400" dirty="0">
              <a:solidFill>
                <a:schemeClr val="accent6"/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ko-KR" altLang="en-US" sz="1600" dirty="0"/>
              <a:t>음악 합성이 끝나면 </a:t>
            </a:r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생성할 </a:t>
            </a:r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WAV </a:t>
            </a:r>
            <a:r>
              <a:rPr lang="ko-KR" alt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파일 경로</a:t>
            </a:r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ko-KR" altLang="en-US" sz="1600" dirty="0"/>
              <a:t>에 </a:t>
            </a:r>
            <a:r>
              <a:rPr lang="en-US" altLang="ko-KR" sz="1600" dirty="0"/>
              <a:t>WAV</a:t>
            </a:r>
            <a:r>
              <a:rPr lang="ko-KR" altLang="en-US" sz="1600" dirty="0"/>
              <a:t> 파일이 생성되어 있습니다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400" dirty="0"/>
              <a:t>음악이 모두 재생될 때까지 녹음하며 기다리는 것보다 훨씬 빠릅니다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46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</a:t>
            </a:r>
            <a:r>
              <a:rPr lang="en-US" altLang="ko-KR" dirty="0"/>
              <a:t>) </a:t>
            </a:r>
            <a:r>
              <a:rPr lang="ko-KR" altLang="en-US" dirty="0"/>
              <a:t>다양한 악기 소리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다른 사운드폰트가 있으면 같은 </a:t>
            </a:r>
            <a:r>
              <a:rPr lang="en-US" altLang="ko-KR" sz="1800" dirty="0"/>
              <a:t>MIDI </a:t>
            </a:r>
            <a:r>
              <a:rPr lang="ko-KR" altLang="en-US" sz="1800" dirty="0"/>
              <a:t>곡</a:t>
            </a:r>
            <a:r>
              <a:rPr lang="en-US" altLang="ko-KR" sz="1800" dirty="0"/>
              <a:t>,</a:t>
            </a:r>
            <a:r>
              <a:rPr lang="ko-KR" altLang="en-US" sz="1800" dirty="0"/>
              <a:t> 같은 악기 구성이라도</a:t>
            </a:r>
            <a:r>
              <a:rPr lang="en-US" altLang="ko-KR" sz="1800" dirty="0"/>
              <a:t> </a:t>
            </a:r>
            <a:r>
              <a:rPr lang="ko-KR" altLang="en-US" sz="1800" dirty="0"/>
              <a:t>다른 소리로 재생할 수 있습니다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사운드폰트를 지정하여 </a:t>
            </a:r>
            <a:r>
              <a:rPr lang="en-US" altLang="ko-KR" sz="1800" dirty="0"/>
              <a:t>MIDI</a:t>
            </a:r>
            <a:r>
              <a:rPr lang="ko-KR" altLang="en-US" sz="1800" dirty="0"/>
              <a:t> 음악 감상하기</a:t>
            </a:r>
            <a:endParaRPr lang="en-US" altLang="ko-KR" sz="1800" dirty="0"/>
          </a:p>
          <a:p>
            <a:pPr lvl="1"/>
            <a:r>
              <a:rPr lang="en-US" altLang="ko-KR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ni</a:t>
            </a:r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accent3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사운드폰트 파일 경로</a:t>
            </a:r>
            <a:r>
              <a:rPr lang="en-US" altLang="ko-KR" sz="1600" dirty="0">
                <a:solidFill>
                  <a:schemeClr val="accent3"/>
                </a:solidFill>
                <a:latin typeface="Consolas" panose="020B0609020204030204" pitchFamily="49" charset="0"/>
              </a:rPr>
              <a:t>] 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[MIDI </a:t>
            </a:r>
            <a:r>
              <a:rPr lang="ko-KR" alt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파일 경로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>
                <a:solidFill>
                  <a:schemeClr val="accent6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400" dirty="0">
                <a:solidFill>
                  <a:schemeClr val="accent6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1400" dirty="0" err="1">
                <a:solidFill>
                  <a:schemeClr val="accent6"/>
                </a:solidFill>
                <a:latin typeface="Consolas" panose="020B0609020204030204" pitchFamily="49" charset="0"/>
              </a:rPr>
              <a:t>ni</a:t>
            </a:r>
            <a:r>
              <a:rPr lang="en-US" altLang="ko-KR" sz="1400" dirty="0">
                <a:solidFill>
                  <a:schemeClr val="accent6"/>
                </a:solidFill>
                <a:latin typeface="Consolas" panose="020B0609020204030204" pitchFamily="49" charset="0"/>
              </a:rPr>
              <a:t> D:/MIDI/FluidR3_GM</a:t>
            </a:r>
            <a:r>
              <a:rPr lang="en-US" altLang="ko-KR" sz="1400" dirty="0">
                <a:solidFill>
                  <a:schemeClr val="accent3"/>
                </a:solidFill>
                <a:latin typeface="Consolas" panose="020B0609020204030204" pitchFamily="49" charset="0"/>
              </a:rPr>
              <a:t>.sf2 </a:t>
            </a:r>
            <a:r>
              <a:rPr lang="en-US" altLang="ko-KR" sz="1400" dirty="0">
                <a:solidFill>
                  <a:schemeClr val="accent6"/>
                </a:solidFill>
                <a:latin typeface="Consolas" panose="020B0609020204030204" pitchFamily="49" charset="0"/>
              </a:rPr>
              <a:t>D:/MIDI/song</a:t>
            </a:r>
            <a:r>
              <a:rPr lang="en-US" altLang="ko-KR" sz="1400" dirty="0">
                <a:solidFill>
                  <a:schemeClr val="accent1"/>
                </a:solidFill>
                <a:latin typeface="Consolas" panose="020B0609020204030204" pitchFamily="49" charset="0"/>
              </a:rPr>
              <a:t>.mid</a:t>
            </a:r>
          </a:p>
          <a:p>
            <a:pPr lvl="2"/>
            <a:r>
              <a:rPr lang="ko-KR" altLang="en-US" sz="1400" dirty="0"/>
              <a:t>앞에서 설정한 </a:t>
            </a:r>
            <a:r>
              <a:rPr lang="en-US" altLang="ko-KR" sz="1400" dirty="0"/>
              <a:t>default.sf2 </a:t>
            </a:r>
            <a:r>
              <a:rPr lang="ko-KR" altLang="en-US" sz="1400" dirty="0"/>
              <a:t>대신 여기서 지정한 사운드폰트를 사용해 합성합니다</a:t>
            </a:r>
            <a:r>
              <a:rPr lang="en-US" altLang="ko-KR" sz="1400" dirty="0"/>
              <a:t>.</a:t>
            </a:r>
          </a:p>
          <a:p>
            <a:r>
              <a:rPr lang="ko-KR" altLang="en-US" sz="1800" dirty="0"/>
              <a:t>사운드폰트를 지정하여 </a:t>
            </a:r>
            <a:r>
              <a:rPr lang="en-US" altLang="ko-KR" sz="1800" dirty="0"/>
              <a:t>MIDI </a:t>
            </a:r>
            <a:r>
              <a:rPr lang="ko-KR" altLang="en-US" sz="1800" dirty="0"/>
              <a:t>음악을 </a:t>
            </a:r>
            <a:r>
              <a:rPr lang="en-US" altLang="ko-KR" sz="1800" dirty="0"/>
              <a:t>WAV</a:t>
            </a:r>
            <a:r>
              <a:rPr lang="ko-KR" altLang="en-US" sz="1800" dirty="0"/>
              <a:t>로 합성하기</a:t>
            </a:r>
            <a:endParaRPr lang="en-US" altLang="ko-KR" sz="1800" dirty="0"/>
          </a:p>
          <a:p>
            <a:pPr lvl="1"/>
            <a:r>
              <a:rPr lang="en-US" altLang="ko-KR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-T wav -F </a:t>
            </a:r>
            <a:r>
              <a:rPr lang="en-US" altLang="ko-KR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생성할 </a:t>
            </a:r>
            <a:r>
              <a:rPr lang="en-US" altLang="ko-KR" sz="1600" dirty="0">
                <a:solidFill>
                  <a:schemeClr val="accent4"/>
                </a:solidFill>
                <a:latin typeface="Consolas" panose="020B0609020204030204" pitchFamily="49" charset="0"/>
              </a:rPr>
              <a:t>WAV </a:t>
            </a:r>
            <a:r>
              <a:rPr lang="ko-KR" alt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파일 경로</a:t>
            </a:r>
            <a:r>
              <a:rPr lang="en-US" altLang="ko-KR" sz="1600" dirty="0">
                <a:solidFill>
                  <a:schemeClr val="accent4"/>
                </a:solidFill>
                <a:latin typeface="Consolas" panose="020B0609020204030204" pitchFamily="49" charset="0"/>
              </a:rPr>
              <a:t>] </a:t>
            </a:r>
            <a:r>
              <a:rPr lang="en-US" altLang="ko-KR" sz="1600" dirty="0">
                <a:solidFill>
                  <a:schemeClr val="accent3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사운드폰트 파일 경로</a:t>
            </a:r>
            <a:r>
              <a:rPr lang="en-US" altLang="ko-KR" sz="1600" dirty="0">
                <a:solidFill>
                  <a:schemeClr val="accent3"/>
                </a:solidFill>
                <a:latin typeface="Consolas" panose="020B0609020204030204" pitchFamily="49" charset="0"/>
              </a:rPr>
              <a:t>] 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[MIDI </a:t>
            </a:r>
            <a:r>
              <a:rPr lang="ko-KR" alt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파일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경로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>
                <a:solidFill>
                  <a:schemeClr val="accent6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400" dirty="0">
                <a:solidFill>
                  <a:schemeClr val="accent6"/>
                </a:solidFill>
                <a:latin typeface="Consolas" panose="020B0609020204030204" pitchFamily="49" charset="0"/>
              </a:rPr>
              <a:t> -T wav -F D:/MIDI/song</a:t>
            </a:r>
            <a:r>
              <a:rPr lang="en-US" altLang="ko-KR" sz="1400" dirty="0">
                <a:solidFill>
                  <a:schemeClr val="accent4"/>
                </a:solidFill>
                <a:latin typeface="Consolas" panose="020B0609020204030204" pitchFamily="49" charset="0"/>
              </a:rPr>
              <a:t>.wav </a:t>
            </a:r>
            <a:r>
              <a:rPr lang="en-US" altLang="ko-KR" sz="1400" dirty="0">
                <a:solidFill>
                  <a:schemeClr val="accent6"/>
                </a:solidFill>
                <a:latin typeface="Consolas" panose="020B0609020204030204" pitchFamily="49" charset="0"/>
              </a:rPr>
              <a:t>D:/MIDI/FluidR3_GM</a:t>
            </a:r>
            <a:r>
              <a:rPr lang="en-US" altLang="ko-KR" sz="1400" dirty="0">
                <a:solidFill>
                  <a:schemeClr val="accent3"/>
                </a:solidFill>
                <a:latin typeface="Consolas" panose="020B0609020204030204" pitchFamily="49" charset="0"/>
              </a:rPr>
              <a:t>.sf2 </a:t>
            </a:r>
            <a:r>
              <a:rPr lang="en-US" altLang="ko-KR" sz="1400" dirty="0">
                <a:solidFill>
                  <a:schemeClr val="accent6"/>
                </a:solidFill>
                <a:latin typeface="Consolas" panose="020B0609020204030204" pitchFamily="49" charset="0"/>
              </a:rPr>
              <a:t>D:/MIDI/song</a:t>
            </a:r>
            <a:r>
              <a:rPr lang="en-US" altLang="ko-KR" sz="1400" dirty="0">
                <a:solidFill>
                  <a:schemeClr val="accent1"/>
                </a:solidFill>
                <a:latin typeface="Consolas" panose="020B0609020204030204" pitchFamily="49" charset="0"/>
              </a:rPr>
              <a:t>.mid</a:t>
            </a:r>
          </a:p>
          <a:p>
            <a:pPr lvl="2"/>
            <a:r>
              <a:rPr lang="ko-KR" altLang="en-US" sz="1400" dirty="0">
                <a:solidFill>
                  <a:schemeClr val="accent2"/>
                </a:solidFill>
              </a:rPr>
              <a:t>주의</a:t>
            </a:r>
            <a:r>
              <a:rPr lang="en-US" altLang="ko-KR" sz="1400" dirty="0">
                <a:solidFill>
                  <a:schemeClr val="accent2"/>
                </a:solidFill>
              </a:rPr>
              <a:t>) </a:t>
            </a:r>
            <a:r>
              <a:rPr lang="en-US" altLang="ko-KR" sz="1400" dirty="0">
                <a:solidFill>
                  <a:schemeClr val="accent4"/>
                </a:solidFill>
              </a:rPr>
              <a:t>[</a:t>
            </a:r>
            <a:r>
              <a:rPr lang="ko-KR" altLang="en-US" sz="1400" dirty="0">
                <a:solidFill>
                  <a:schemeClr val="accent4"/>
                </a:solidFill>
              </a:rPr>
              <a:t>새 </a:t>
            </a:r>
            <a:r>
              <a:rPr lang="en-US" altLang="ko-KR" sz="1400" dirty="0">
                <a:solidFill>
                  <a:schemeClr val="accent4"/>
                </a:solidFill>
              </a:rPr>
              <a:t>WAV </a:t>
            </a:r>
            <a:r>
              <a:rPr lang="ko-KR" altLang="en-US" sz="1400" dirty="0">
                <a:solidFill>
                  <a:schemeClr val="accent4"/>
                </a:solidFill>
              </a:rPr>
              <a:t>파일 경로</a:t>
            </a:r>
            <a:r>
              <a:rPr lang="en-US" altLang="ko-KR" sz="1400" dirty="0">
                <a:solidFill>
                  <a:schemeClr val="accent4"/>
                </a:solidFill>
              </a:rPr>
              <a:t>]</a:t>
            </a:r>
            <a:r>
              <a:rPr lang="ko-KR" altLang="en-US" sz="1400" dirty="0"/>
              <a:t>와</a:t>
            </a:r>
            <a:r>
              <a:rPr lang="ko-KR" altLang="en-US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chemeClr val="accent3"/>
                </a:solidFill>
              </a:rPr>
              <a:t>[</a:t>
            </a:r>
            <a:r>
              <a:rPr lang="ko-KR" altLang="en-US" sz="1400" dirty="0">
                <a:solidFill>
                  <a:schemeClr val="accent3"/>
                </a:solidFill>
              </a:rPr>
              <a:t>사운드폰트 파일 경로</a:t>
            </a:r>
            <a:r>
              <a:rPr lang="en-US" altLang="ko-KR" sz="1400" dirty="0">
                <a:solidFill>
                  <a:schemeClr val="accent3"/>
                </a:solidFill>
              </a:rPr>
              <a:t>]</a:t>
            </a:r>
            <a:r>
              <a:rPr lang="ko-KR" altLang="en-US" sz="1400" dirty="0"/>
              <a:t>의 순서를 바꾸면 사운드폰트 파일이 </a:t>
            </a:r>
            <a:r>
              <a:rPr lang="en-US" altLang="ko-KR" sz="1400" dirty="0"/>
              <a:t>WAV </a:t>
            </a:r>
            <a:r>
              <a:rPr lang="ko-KR" altLang="en-US" sz="1400" dirty="0"/>
              <a:t>내용물로 </a:t>
            </a:r>
            <a:r>
              <a:rPr lang="ko-KR" altLang="en-US" sz="1400" dirty="0">
                <a:solidFill>
                  <a:schemeClr val="accent2"/>
                </a:solidFill>
              </a:rPr>
              <a:t>덮어 써지는 참사</a:t>
            </a:r>
            <a:r>
              <a:rPr lang="ko-KR" altLang="en-US" sz="1400" dirty="0"/>
              <a:t>가 발생할 수 있으니 주의 바랍니다</a:t>
            </a:r>
            <a:r>
              <a:rPr lang="en-US" altLang="ko-KR" sz="1400" dirty="0"/>
              <a:t>.</a:t>
            </a:r>
          </a:p>
          <a:p>
            <a:r>
              <a:rPr lang="ko-KR" altLang="en-US" sz="1800" dirty="0"/>
              <a:t>사운드폰트를 고를 때</a:t>
            </a:r>
            <a:r>
              <a:rPr lang="en-US" altLang="ko-KR" sz="1800" dirty="0"/>
              <a:t>, </a:t>
            </a:r>
            <a:r>
              <a:rPr lang="ko-KR" altLang="en-US" sz="1800" dirty="0"/>
              <a:t>용량이 클수록 일반적으로 더 좋은 소리를 냅니다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그리고 더 많은 악기 종류를 지원할 것입니다</a:t>
            </a:r>
            <a:r>
              <a:rPr lang="en-US" altLang="ko-KR" sz="1600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65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</a:t>
            </a:r>
            <a:r>
              <a:rPr lang="en-US" altLang="ko-KR" dirty="0"/>
              <a:t>) </a:t>
            </a:r>
            <a:r>
              <a:rPr lang="ko-KR" altLang="en-US" dirty="0"/>
              <a:t>사운드폰트가 지원하는 악기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사운드폰트마다 지원하는 악기가 조금씩 다를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기본 </a:t>
            </a:r>
            <a:r>
              <a:rPr lang="en-US" altLang="ko-KR" dirty="0"/>
              <a:t>128</a:t>
            </a:r>
            <a:r>
              <a:rPr lang="ko-KR" altLang="en-US" dirty="0"/>
              <a:t>개의 </a:t>
            </a:r>
            <a:r>
              <a:rPr lang="en-US" altLang="ko-KR" dirty="0"/>
              <a:t>MIDI </a:t>
            </a:r>
            <a:r>
              <a:rPr lang="ko-KR" altLang="en-US" dirty="0"/>
              <a:t>가상 악기는 대부분 지원합니다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이것보다 더 많은 악기를 지원하는 사운드폰트도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터미널에서 </a:t>
            </a:r>
            <a:r>
              <a:rPr lang="en-US" altLang="ko-KR" dirty="0" err="1">
                <a:solidFill>
                  <a:schemeClr val="accent2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를 입력하여 실행해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콘솔 창이 뜨면 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</a:rPr>
              <a:t>fonts</a:t>
            </a:r>
            <a:r>
              <a:rPr lang="en-US" altLang="ko-KR" dirty="0"/>
              <a:t> </a:t>
            </a:r>
            <a:r>
              <a:rPr lang="ko-KR" altLang="en-US" dirty="0"/>
              <a:t>를 입력해 봅시다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기본 사운드폰트의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번이므로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chemeClr val="accent2"/>
                </a:solidFill>
                <a:latin typeface="Consolas" panose="020B0609020204030204" pitchFamily="49" charset="0"/>
              </a:rPr>
              <a:t>inst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</a:rPr>
              <a:t> 1</a:t>
            </a:r>
            <a:r>
              <a:rPr lang="en-US" altLang="ko-KR" dirty="0"/>
              <a:t> </a:t>
            </a:r>
            <a:r>
              <a:rPr lang="ko-KR" altLang="en-US" dirty="0"/>
              <a:t>을 입력해봅시다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오른쪽 사진처럼 이 사운드폰트에서 사용 가능한 악기 목록이 출력됩니다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콘솔 창에 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</a:rPr>
              <a:t>quit</a:t>
            </a:r>
            <a:r>
              <a:rPr lang="en-US" altLang="ko-KR" dirty="0"/>
              <a:t> </a:t>
            </a:r>
            <a:r>
              <a:rPr lang="ko-KR" altLang="en-US" dirty="0"/>
              <a:t>을 입력해 종료합니다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9AFEDB-9F1E-0C07-4216-CB06C743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91" y="3922964"/>
            <a:ext cx="4664718" cy="6145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907A12-4B0B-AC9F-C78D-A81D019CB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686" y="4812434"/>
            <a:ext cx="2575783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4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심화</a:t>
            </a:r>
            <a:r>
              <a:rPr lang="en-US" altLang="ko-KR" sz="4000" dirty="0"/>
              <a:t>) </a:t>
            </a:r>
            <a:r>
              <a:rPr lang="ko-KR" altLang="en-US" sz="4000" dirty="0"/>
              <a:t>음악 생성 프로그램에 </a:t>
            </a:r>
            <a:r>
              <a:rPr lang="en-US" altLang="ko-KR" sz="4000" dirty="0"/>
              <a:t>FluidSynth </a:t>
            </a:r>
            <a:r>
              <a:rPr lang="ko-KR" altLang="en-US" sz="4000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09732"/>
            <a:ext cx="9872871" cy="2886268"/>
          </a:xfrm>
        </p:spPr>
        <p:txBody>
          <a:bodyPr>
            <a:normAutofit/>
          </a:bodyPr>
          <a:lstStyle/>
          <a:p>
            <a:r>
              <a:rPr lang="ko-KR" altLang="en-US" dirty="0"/>
              <a:t>당연히 가능합니다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NFluidsynth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https://github.com/atsushieno/nfluidsynth</a:t>
            </a:r>
            <a:endParaRPr lang="en-US" altLang="ko-KR" dirty="0"/>
          </a:p>
          <a:p>
            <a:pPr lvl="1"/>
            <a:r>
              <a:rPr lang="en-US" altLang="ko-KR" dirty="0"/>
              <a:t>C#</a:t>
            </a:r>
            <a:r>
              <a:rPr lang="en-US" altLang="ko-KR" dirty="0">
                <a:solidFill>
                  <a:schemeClr val="accent6"/>
                </a:solidFill>
              </a:rPr>
              <a:t>(.NET)</a:t>
            </a:r>
            <a:r>
              <a:rPr lang="ko-KR" altLang="en-US" dirty="0"/>
              <a:t>에서 사용할 수 있는</a:t>
            </a:r>
            <a:r>
              <a:rPr lang="en-US" altLang="ko-KR" dirty="0"/>
              <a:t>, FluidSynth</a:t>
            </a:r>
            <a:r>
              <a:rPr lang="ko-KR" altLang="en-US" dirty="0"/>
              <a:t>의 </a:t>
            </a:r>
            <a:r>
              <a:rPr lang="en-US" altLang="ko-KR" dirty="0"/>
              <a:t>wrapper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10</a:t>
            </a:r>
            <a:r>
              <a:rPr lang="ko-KR" altLang="en-US" dirty="0">
                <a:solidFill>
                  <a:schemeClr val="accent1"/>
                </a:solidFill>
              </a:rPr>
              <a:t>주차 때 </a:t>
            </a:r>
            <a:r>
              <a:rPr lang="ko-KR" altLang="en-US" dirty="0"/>
              <a:t>이것을 이용하여 음악을 재생하는 프로그램을 만들어 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</a:t>
            </a:r>
            <a:r>
              <a:rPr lang="en-US" altLang="ko-KR" dirty="0"/>
              <a:t>FluidSynth</a:t>
            </a:r>
            <a:r>
              <a:rPr lang="ko-KR" altLang="en-US" dirty="0"/>
              <a:t>는 </a:t>
            </a:r>
            <a:r>
              <a:rPr lang="en-US" altLang="ko-KR" dirty="0"/>
              <a:t>LGPL </a:t>
            </a:r>
            <a:r>
              <a:rPr lang="ko-KR" altLang="en-US" dirty="0"/>
              <a:t>라이선스를 따르므로</a:t>
            </a:r>
            <a:r>
              <a:rPr lang="en-US" altLang="ko-KR" dirty="0"/>
              <a:t>, </a:t>
            </a:r>
            <a:r>
              <a:rPr lang="ko-KR" altLang="en-US" dirty="0"/>
              <a:t>아래를 잘 읽고 사용합시다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3"/>
              </a:rPr>
              <a:t>https://github.com/FluidSynth/fluidsynth/wiki/LicensingFAQ</a:t>
            </a:r>
            <a:r>
              <a:rPr lang="en-US" altLang="ko-KR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D45CD-DB80-9C29-2973-8A12C6DC0725}"/>
              </a:ext>
            </a:extLst>
          </p:cNvPr>
          <p:cNvSpPr txBox="1"/>
          <p:nvPr/>
        </p:nvSpPr>
        <p:spPr>
          <a:xfrm>
            <a:off x="1791478" y="2002123"/>
            <a:ext cx="8609044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Unity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로 만드는 게임에서 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MIDI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를 이용해 음악을 동적으로 생성하고 싶어요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</a:p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여기에도 사운드폰트를 적용할 수 있을까요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344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많은 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심화</a:t>
            </a:r>
            <a:r>
              <a:rPr lang="en-US" altLang="ko-KR" dirty="0"/>
              <a:t>) </a:t>
            </a:r>
            <a:r>
              <a:rPr lang="ko-KR" altLang="en-US" dirty="0"/>
              <a:t>다른 기기에서 실시간 </a:t>
            </a:r>
            <a:r>
              <a:rPr lang="en-US" altLang="ko-KR" dirty="0"/>
              <a:t>MIDI </a:t>
            </a:r>
            <a:r>
              <a:rPr lang="ko-KR" altLang="en-US" dirty="0"/>
              <a:t>입력을 받아 사운드폰트 적용하기</a:t>
            </a:r>
            <a:endParaRPr lang="en-US" altLang="ko-KR" dirty="0"/>
          </a:p>
          <a:p>
            <a:pPr lvl="1"/>
            <a:r>
              <a:rPr lang="ko-KR" altLang="en-US" dirty="0"/>
              <a:t>전자 피아노를 컴퓨터에 연결하고</a:t>
            </a:r>
            <a:r>
              <a:rPr lang="en-US" altLang="ko-KR" dirty="0"/>
              <a:t>, </a:t>
            </a:r>
            <a:r>
              <a:rPr lang="ko-KR" altLang="en-US" dirty="0"/>
              <a:t>이 신호가 </a:t>
            </a:r>
            <a:r>
              <a:rPr lang="en-US" altLang="ko-KR" dirty="0"/>
              <a:t>FluidSynth</a:t>
            </a:r>
            <a:r>
              <a:rPr lang="ko-KR" altLang="en-US" dirty="0"/>
              <a:t>를 통과해서 원하는</a:t>
            </a:r>
            <a:br>
              <a:rPr lang="en-US" altLang="ko-KR" dirty="0"/>
            </a:br>
            <a:r>
              <a:rPr lang="ko-KR" altLang="en-US" dirty="0"/>
              <a:t>사운드폰트 소리로 출력되게 하는 방법이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심화</a:t>
            </a:r>
            <a:r>
              <a:rPr lang="en-US" altLang="ko-KR" dirty="0"/>
              <a:t>) STDOUT</a:t>
            </a:r>
            <a:r>
              <a:rPr lang="ko-KR" altLang="en-US" dirty="0"/>
              <a:t>으로 사운드 스트림 출력하기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https://github.com/FluidSynth/fluidsynth/wiki/ExampleCommandLines#fluidsynth-to-stdout</a:t>
            </a:r>
            <a:endParaRPr lang="en-US" altLang="ko-KR" dirty="0"/>
          </a:p>
          <a:p>
            <a:r>
              <a:rPr lang="ko-KR" altLang="en-US" dirty="0"/>
              <a:t>심화</a:t>
            </a:r>
            <a:r>
              <a:rPr lang="en-US" altLang="ko-KR" dirty="0"/>
              <a:t>) </a:t>
            </a:r>
            <a:r>
              <a:rPr lang="ko-KR" altLang="en-US" dirty="0"/>
              <a:t>반향</a:t>
            </a:r>
            <a:r>
              <a:rPr lang="en-US" altLang="ko-KR" dirty="0"/>
              <a:t>(reverb) </a:t>
            </a:r>
            <a:r>
              <a:rPr lang="ko-KR" altLang="en-US" dirty="0"/>
              <a:t>적용하기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여기서는 다루지 않겠습니다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궁금하신 분들은 직접 찾아보세요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383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en-US" altLang="ko-KR" dirty="0"/>
              <a:t>MIDI</a:t>
            </a:r>
            <a:r>
              <a:rPr lang="ko-KR" altLang="en-US" dirty="0"/>
              <a:t>를 </a:t>
            </a:r>
            <a:r>
              <a:rPr lang="en-US" altLang="ko-KR" dirty="0"/>
              <a:t>WAV</a:t>
            </a:r>
            <a:r>
              <a:rPr lang="ko-KR" altLang="en-US" dirty="0"/>
              <a:t>로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주차 실습 자료에 포함된 </a:t>
            </a:r>
            <a:r>
              <a:rPr lang="ko-KR" altLang="en-US" dirty="0">
                <a:solidFill>
                  <a:schemeClr val="accent4"/>
                </a:solidFill>
              </a:rPr>
              <a:t>시공의 선율</a:t>
            </a:r>
            <a:r>
              <a:rPr lang="en-US" altLang="ko-KR" dirty="0">
                <a:solidFill>
                  <a:schemeClr val="accent4"/>
                </a:solidFill>
              </a:rPr>
              <a:t>(spacetime.mid)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FluidR3_GM.sf2</a:t>
            </a:r>
            <a:br>
              <a:rPr lang="en-US" altLang="ko-KR" dirty="0">
                <a:solidFill>
                  <a:schemeClr val="accent3"/>
                </a:solidFill>
              </a:rPr>
            </a:br>
            <a:r>
              <a:rPr lang="ko-KR" altLang="en-US" dirty="0">
                <a:solidFill>
                  <a:schemeClr val="accent3"/>
                </a:solidFill>
              </a:rPr>
              <a:t>사운드폰트</a:t>
            </a:r>
            <a:r>
              <a:rPr lang="ko-KR" altLang="en-US" dirty="0"/>
              <a:t>를 적용한 </a:t>
            </a:r>
            <a:r>
              <a:rPr lang="en-US" altLang="ko-KR" dirty="0">
                <a:solidFill>
                  <a:schemeClr val="accent1"/>
                </a:solidFill>
              </a:rPr>
              <a:t>WAV</a:t>
            </a:r>
            <a:r>
              <a:rPr lang="ko-KR" altLang="en-US" dirty="0">
                <a:solidFill>
                  <a:schemeClr val="accent1"/>
                </a:solidFill>
              </a:rPr>
              <a:t>로 만들어 봅시다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 이름은 </a:t>
            </a:r>
            <a:r>
              <a:rPr lang="en-US" altLang="ko-KR" dirty="0">
                <a:solidFill>
                  <a:schemeClr val="accent1"/>
                </a:solidFill>
              </a:rPr>
              <a:t>spacetime.wav </a:t>
            </a:r>
            <a:r>
              <a:rPr lang="ko-KR" altLang="en-US" dirty="0"/>
              <a:t>로 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45720" indent="0">
              <a:buNone/>
            </a:pPr>
            <a:endParaRPr lang="en-US" altLang="ko-KR" dirty="0"/>
          </a:p>
          <a:p>
            <a:r>
              <a:rPr lang="ko-KR" altLang="en-US" dirty="0"/>
              <a:t>제출은 안 하셔도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잘 안 되시는 분들은 저에게 질문 주세요</a:t>
            </a:r>
            <a:r>
              <a:rPr lang="en-US" altLang="ko-KR" dirty="0"/>
              <a:t>!</a:t>
            </a:r>
          </a:p>
        </p:txBody>
      </p:sp>
      <p:pic>
        <p:nvPicPr>
          <p:cNvPr id="5" name="spacetime">
            <a:hlinkClick r:id="" action="ppaction://media"/>
            <a:extLst>
              <a:ext uri="{FF2B5EF4-FFF2-40B4-BE49-F238E27FC236}">
                <a16:creationId xmlns:a16="http://schemas.microsoft.com/office/drawing/2014/main" id="{AD804D48-AE89-81FE-4423-05D009AE2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39739" y="3659240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842295-0307-147F-3078-6151F756936B}"/>
              </a:ext>
            </a:extLst>
          </p:cNvPr>
          <p:cNvSpPr txBox="1"/>
          <p:nvPr/>
        </p:nvSpPr>
        <p:spPr>
          <a:xfrm>
            <a:off x="4776269" y="4259458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</a:rPr>
              <a:t>spacetime.mid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086E9-A1DD-415A-1C46-7D200EA02E8A}"/>
              </a:ext>
            </a:extLst>
          </p:cNvPr>
          <p:cNvSpPr txBox="1"/>
          <p:nvPr/>
        </p:nvSpPr>
        <p:spPr>
          <a:xfrm>
            <a:off x="9252387" y="4259458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spacetime.wav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E48E2E5-607F-2ABA-963E-45BC3701004E}"/>
              </a:ext>
            </a:extLst>
          </p:cNvPr>
          <p:cNvSpPr/>
          <p:nvPr/>
        </p:nvSpPr>
        <p:spPr>
          <a:xfrm>
            <a:off x="6969969" y="3659241"/>
            <a:ext cx="2282417" cy="7012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FluidSynth</a:t>
            </a:r>
            <a:endParaRPr lang="ko-KR" altLang="en-US" dirty="0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351FE9DA-F27D-8320-D7B7-7ABF5F7ECD23}"/>
              </a:ext>
            </a:extLst>
          </p:cNvPr>
          <p:cNvSpPr/>
          <p:nvPr/>
        </p:nvSpPr>
        <p:spPr>
          <a:xfrm>
            <a:off x="7707087" y="4194061"/>
            <a:ext cx="587829" cy="461830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5EBCF-2E74-F972-A050-1AFD619EBDF1}"/>
              </a:ext>
            </a:extLst>
          </p:cNvPr>
          <p:cNvSpPr txBox="1"/>
          <p:nvPr/>
        </p:nvSpPr>
        <p:spPr>
          <a:xfrm>
            <a:off x="6969968" y="4715793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/>
                </a:solidFill>
              </a:rPr>
              <a:t>FluidR3_GM.sf2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pic>
        <p:nvPicPr>
          <p:cNvPr id="11" name="시공의 선율 (MIDI)">
            <a:hlinkClick r:id="" action="ppaction://media"/>
            <a:extLst>
              <a:ext uri="{FF2B5EF4-FFF2-40B4-BE49-F238E27FC236}">
                <a16:creationId xmlns:a16="http://schemas.microsoft.com/office/drawing/2014/main" id="{0D61DCD5-454E-95FB-34F5-C2C0E268A8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3620" y="36592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3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1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Audacity </a:t>
            </a:r>
            <a:r>
              <a:rPr lang="ko-KR" altLang="en-US" dirty="0"/>
              <a:t>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녹음 및 편집</a:t>
            </a:r>
          </a:p>
        </p:txBody>
      </p:sp>
    </p:spTree>
    <p:extLst>
      <p:ext uri="{BB962C8B-B14F-4D97-AF65-F5344CB8AC3E}">
        <p14:creationId xmlns:p14="http://schemas.microsoft.com/office/powerpoint/2010/main" val="301844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283110"/>
          </a:xfrm>
        </p:spPr>
        <p:txBody>
          <a:bodyPr>
            <a:normAutofit/>
          </a:bodyPr>
          <a:lstStyle/>
          <a:p>
            <a:r>
              <a:rPr lang="en-US" altLang="ko-KR" dirty="0"/>
              <a:t>FluidSynth </a:t>
            </a:r>
            <a:r>
              <a:rPr lang="ko-KR" altLang="en-US" dirty="0"/>
              <a:t>기본 사용법 익히기</a:t>
            </a:r>
            <a:endParaRPr lang="en-US" altLang="ko-KR" dirty="0"/>
          </a:p>
          <a:p>
            <a:pPr lvl="1"/>
            <a:r>
              <a:rPr lang="ko-KR" altLang="en-US" dirty="0"/>
              <a:t>사운드폰트 적용하여 </a:t>
            </a:r>
            <a:r>
              <a:rPr lang="en-US" altLang="ko-KR" dirty="0"/>
              <a:t>MIDI</a:t>
            </a:r>
            <a:r>
              <a:rPr lang="ko-KR" altLang="en-US" dirty="0"/>
              <a:t>를 </a:t>
            </a:r>
            <a:r>
              <a:rPr lang="en-US" altLang="ko-KR" dirty="0"/>
              <a:t>WAV</a:t>
            </a:r>
            <a:r>
              <a:rPr lang="ko-KR" altLang="en-US" dirty="0"/>
              <a:t>로 합성하기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실습 포함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Audacity </a:t>
            </a:r>
            <a:r>
              <a:rPr lang="ko-KR" altLang="en-US" dirty="0"/>
              <a:t>기본 사용법 익히기</a:t>
            </a:r>
            <a:endParaRPr lang="en-US" altLang="ko-KR" dirty="0"/>
          </a:p>
          <a:p>
            <a:pPr lvl="1"/>
            <a:r>
              <a:rPr lang="ko-KR" altLang="en-US" dirty="0"/>
              <a:t>녹음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마이크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스피커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재생</a:t>
            </a:r>
            <a:r>
              <a:rPr lang="en-US" altLang="ko-KR" dirty="0"/>
              <a:t>, </a:t>
            </a:r>
            <a:r>
              <a:rPr lang="ko-KR" altLang="en-US" dirty="0"/>
              <a:t>일시정지</a:t>
            </a:r>
            <a:r>
              <a:rPr lang="en-US" altLang="ko-KR" dirty="0"/>
              <a:t>, </a:t>
            </a:r>
            <a:r>
              <a:rPr lang="ko-KR" altLang="en-US" dirty="0"/>
              <a:t>정지 </a:t>
            </a:r>
            <a:r>
              <a:rPr lang="en-US" altLang="ko-KR" dirty="0"/>
              <a:t>/ </a:t>
            </a:r>
            <a:r>
              <a:rPr lang="ko-KR" altLang="en-US" dirty="0"/>
              <a:t>트랙 </a:t>
            </a:r>
            <a:r>
              <a:rPr lang="ko-KR" altLang="en-US" dirty="0" err="1"/>
              <a:t>음소거</a:t>
            </a:r>
            <a:r>
              <a:rPr lang="en-US" altLang="ko-KR" dirty="0"/>
              <a:t>, </a:t>
            </a:r>
            <a:r>
              <a:rPr lang="ko-KR" altLang="en-US" dirty="0"/>
              <a:t>볼륨 조절</a:t>
            </a:r>
            <a:r>
              <a:rPr lang="en-US" altLang="ko-KR" dirty="0"/>
              <a:t>, </a:t>
            </a:r>
            <a:r>
              <a:rPr lang="ko-KR" altLang="en-US" dirty="0"/>
              <a:t>스테레오 좌우 크기 조절</a:t>
            </a:r>
            <a:endParaRPr lang="en-US" altLang="ko-KR" dirty="0"/>
          </a:p>
          <a:p>
            <a:pPr lvl="1"/>
            <a:r>
              <a:rPr lang="ko-KR" altLang="en-US" dirty="0"/>
              <a:t>부분적인 편집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잘라내기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복사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붙여넣기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en-US" altLang="ko-KR" dirty="0"/>
              <a:t>/ </a:t>
            </a:r>
            <a:r>
              <a:rPr lang="ko-KR" altLang="en-US" dirty="0"/>
              <a:t>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endParaRPr lang="en-US" altLang="ko-KR" dirty="0"/>
          </a:p>
          <a:p>
            <a:pPr lvl="1"/>
            <a:r>
              <a:rPr lang="ko-KR" altLang="en-US" dirty="0"/>
              <a:t>생성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순음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소음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메트로놈 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효과 적용</a:t>
            </a:r>
            <a:endParaRPr lang="en-US" altLang="ko-KR" dirty="0"/>
          </a:p>
          <a:p>
            <a:pPr lvl="2"/>
            <a:r>
              <a:rPr lang="ko-KR" altLang="en-US" sz="1400" dirty="0"/>
              <a:t>증폭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리버브</a:t>
            </a:r>
            <a:r>
              <a:rPr lang="ko-KR" altLang="en-US" sz="1400" dirty="0"/>
              <a:t> </a:t>
            </a:r>
            <a:r>
              <a:rPr lang="en-US" altLang="ko-KR" sz="1400" dirty="0"/>
              <a:t>/ High Pass Filter / Low Pass Filter / </a:t>
            </a:r>
            <a:r>
              <a:rPr lang="ko-KR" altLang="en-US" sz="1400" dirty="0"/>
              <a:t>반복</a:t>
            </a:r>
            <a:r>
              <a:rPr lang="en-US" altLang="ko-KR" sz="1400" dirty="0"/>
              <a:t> / </a:t>
            </a:r>
            <a:r>
              <a:rPr lang="ko-KR" altLang="en-US" sz="1400" dirty="0"/>
              <a:t>에코 </a:t>
            </a:r>
            <a:r>
              <a:rPr lang="en-US" altLang="ko-KR" sz="1400" dirty="0"/>
              <a:t>/ </a:t>
            </a:r>
            <a:r>
              <a:rPr lang="ko-KR" altLang="en-US" sz="1400" dirty="0"/>
              <a:t>역방향 </a:t>
            </a:r>
            <a:r>
              <a:rPr lang="en-US" altLang="ko-KR" sz="1400" dirty="0"/>
              <a:t>/ </a:t>
            </a:r>
            <a:r>
              <a:rPr lang="ko-KR" altLang="en-US" sz="1400" dirty="0"/>
              <a:t>와와 </a:t>
            </a:r>
            <a:r>
              <a:rPr lang="en-US" altLang="ko-KR" sz="1400" dirty="0"/>
              <a:t>/ </a:t>
            </a:r>
            <a:r>
              <a:rPr lang="ko-KR" altLang="en-US" sz="1400" dirty="0"/>
              <a:t>왜곡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인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 </a:t>
            </a:r>
            <a:r>
              <a:rPr lang="en-US" altLang="ko-KR" sz="1400" dirty="0"/>
              <a:t>/ </a:t>
            </a:r>
            <a:r>
              <a:rPr lang="en-US" altLang="ko-KR" sz="1400" dirty="0" err="1"/>
              <a:t>Paulstretch</a:t>
            </a:r>
            <a:endParaRPr lang="en-US" altLang="ko-KR" sz="1400" dirty="0"/>
          </a:p>
          <a:p>
            <a:pPr lvl="1"/>
            <a:r>
              <a:rPr lang="ko-KR" altLang="en-US" dirty="0"/>
              <a:t>프로젝트 저장 </a:t>
            </a:r>
            <a:r>
              <a:rPr lang="en-US" altLang="ko-KR" dirty="0"/>
              <a:t>/ </a:t>
            </a:r>
            <a:r>
              <a:rPr lang="ko-KR" altLang="en-US" dirty="0"/>
              <a:t>내보내기</a:t>
            </a:r>
            <a:r>
              <a:rPr lang="en-US" altLang="ko-KR" dirty="0">
                <a:solidFill>
                  <a:schemeClr val="accent6"/>
                </a:solidFill>
              </a:rPr>
              <a:t>(MP3, WAV </a:t>
            </a:r>
            <a:r>
              <a:rPr lang="ko-KR" altLang="en-US" dirty="0">
                <a:solidFill>
                  <a:schemeClr val="accent6"/>
                </a:solidFill>
              </a:rPr>
              <a:t>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, </a:t>
            </a:r>
            <a:r>
              <a:rPr lang="ko-KR" altLang="en-US" dirty="0"/>
              <a:t>메타데이터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88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Audacity</a:t>
            </a:r>
            <a:r>
              <a:rPr lang="ko-KR" altLang="en-US" dirty="0"/>
              <a:t>를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Audacity</a:t>
            </a:r>
            <a:r>
              <a:rPr lang="ko-KR" altLang="en-US" dirty="0"/>
              <a:t>는 오픈소스 오디오 </a:t>
            </a:r>
            <a:r>
              <a:rPr lang="ko-KR" altLang="en-US" dirty="0" err="1"/>
              <a:t>믹싱</a:t>
            </a:r>
            <a:r>
              <a:rPr lang="ko-KR" altLang="en-US" dirty="0"/>
              <a:t> 프로그램입니다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FluidSynth</a:t>
            </a:r>
            <a:r>
              <a:rPr lang="ko-KR" altLang="en-US" dirty="0"/>
              <a:t>를 사용해 악기의 소리 품질은 좋아졌지만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여전히 실제 연주회장에서 듣는 느낌과는 차이가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Audacity</a:t>
            </a:r>
            <a:r>
              <a:rPr lang="ko-KR" altLang="en-US" dirty="0"/>
              <a:t>에서 각종 효과를 주면 곡을 더 생동감 있게 만들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대표적으로 </a:t>
            </a:r>
            <a:r>
              <a:rPr lang="ko-KR" altLang="en-US" dirty="0" err="1"/>
              <a:t>리버브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반향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울림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ko-KR" altLang="en-US" dirty="0"/>
              <a:t>효과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저는 </a:t>
            </a:r>
            <a:r>
              <a:rPr lang="en-US" altLang="ko-KR" dirty="0"/>
              <a:t>Audacity</a:t>
            </a:r>
            <a:r>
              <a:rPr lang="ko-KR" altLang="en-US" dirty="0"/>
              <a:t>에서 필요한 기능만 찾아 사용하기 때문에</a:t>
            </a:r>
            <a:endParaRPr lang="en-US" altLang="ko-KR" dirty="0"/>
          </a:p>
          <a:p>
            <a:pPr lvl="1"/>
            <a:r>
              <a:rPr lang="ko-KR" altLang="en-US" dirty="0"/>
              <a:t>모든 기능을 가르칠 수는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오늘은 제가 주로 사용하는 기능 위주로 알려드리려고 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Audacity </a:t>
            </a:r>
            <a:r>
              <a:rPr lang="ko-KR" altLang="en-US" dirty="0"/>
              <a:t>실행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F72399C-5844-3939-CE5E-6A1D26F41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296" y="2057400"/>
            <a:ext cx="7602070" cy="4038600"/>
          </a:xfrm>
        </p:spPr>
      </p:pic>
    </p:spTree>
    <p:extLst>
      <p:ext uri="{BB962C8B-B14F-4D97-AF65-F5344CB8AC3E}">
        <p14:creationId xmlns:p14="http://schemas.microsoft.com/office/powerpoint/2010/main" val="404424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14F4F3-4E93-3995-2FB9-7040B582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9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AA1511-2215-C28B-AE60-7771C545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6E8B7-1664-45AF-8272-3F9B60C9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무엇을 할 수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E1BE2-0755-4795-AF0B-957FCB323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녹음을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녹음을 하기 위해서는 녹음 장치를 선택해야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마이크</a:t>
            </a:r>
            <a:endParaRPr lang="en-US" altLang="ko-KR" b="1" dirty="0"/>
          </a:p>
          <a:p>
            <a:pPr lvl="2"/>
            <a:r>
              <a:rPr lang="ko-KR" altLang="en-US" dirty="0"/>
              <a:t>컴퓨터 외부에서 들리는 소리를 녹음</a:t>
            </a:r>
            <a:endParaRPr lang="en-US" altLang="ko-KR" dirty="0"/>
          </a:p>
          <a:p>
            <a:pPr lvl="2"/>
            <a:r>
              <a:rPr lang="ko-KR" altLang="en-US" dirty="0"/>
              <a:t>마이크 필요</a:t>
            </a:r>
            <a:endParaRPr lang="en-US" altLang="ko-KR" dirty="0"/>
          </a:p>
          <a:p>
            <a:pPr lvl="1"/>
            <a:r>
              <a:rPr lang="ko-KR" altLang="en-US" b="1" dirty="0"/>
              <a:t>스피커 </a:t>
            </a:r>
            <a:r>
              <a:rPr lang="en-US" altLang="ko-KR" b="1" dirty="0"/>
              <a:t>(loopback)</a:t>
            </a:r>
          </a:p>
          <a:p>
            <a:pPr lvl="2"/>
            <a:r>
              <a:rPr lang="ko-KR" altLang="en-US" dirty="0"/>
              <a:t>컴퓨터 내부에서 재생하는 소리를 녹음</a:t>
            </a:r>
            <a:endParaRPr lang="en-US" altLang="ko-KR" dirty="0"/>
          </a:p>
          <a:p>
            <a:pPr lvl="2"/>
            <a:r>
              <a:rPr lang="ko-KR" altLang="en-US" dirty="0"/>
              <a:t>외부의 소리가 개입하지 않음</a:t>
            </a:r>
            <a:endParaRPr lang="en-US" altLang="ko-KR" dirty="0"/>
          </a:p>
          <a:p>
            <a:pPr lvl="2"/>
            <a:r>
              <a:rPr lang="ko-KR" altLang="en-US" dirty="0"/>
              <a:t>마이크 불필요</a:t>
            </a:r>
          </a:p>
        </p:txBody>
      </p:sp>
    </p:spTree>
    <p:extLst>
      <p:ext uri="{BB962C8B-B14F-4D97-AF65-F5344CB8AC3E}">
        <p14:creationId xmlns:p14="http://schemas.microsoft.com/office/powerpoint/2010/main" val="220445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0B873A-9D44-F255-E46D-ECE3D92F2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8B2DDF-D7FD-40F2-B7A2-E546E4C02296}"/>
              </a:ext>
            </a:extLst>
          </p:cNvPr>
          <p:cNvSpPr/>
          <p:nvPr/>
        </p:nvSpPr>
        <p:spPr>
          <a:xfrm>
            <a:off x="4892224" y="506851"/>
            <a:ext cx="613556" cy="4430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EE1B-4B0D-4CE4-A33A-15E07751F26E}"/>
              </a:ext>
            </a:extLst>
          </p:cNvPr>
          <p:cNvSpPr txBox="1"/>
          <p:nvPr/>
        </p:nvSpPr>
        <p:spPr>
          <a:xfrm>
            <a:off x="6997959" y="1758585"/>
            <a:ext cx="3685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오디오 설정에서 호스트로</a:t>
            </a:r>
            <a:endParaRPr lang="en-US" altLang="ko-KR" dirty="0">
              <a:solidFill>
                <a:schemeClr val="bg2"/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WASAPI </a:t>
            </a:r>
            <a:r>
              <a:rPr lang="ko-KR" altLang="en-US" dirty="0">
                <a:solidFill>
                  <a:schemeClr val="bg2"/>
                </a:solidFill>
              </a:rPr>
              <a:t>를 선택합니다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accent5"/>
                </a:solidFill>
              </a:rPr>
              <a:t>(Windows </a:t>
            </a:r>
            <a:r>
              <a:rPr lang="ko-KR" altLang="en-US" dirty="0">
                <a:solidFill>
                  <a:schemeClr val="accent5"/>
                </a:solidFill>
              </a:rPr>
              <a:t>기준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4B9E10-A79E-4FEC-8FA4-41C9C8039190}"/>
              </a:ext>
            </a:extLst>
          </p:cNvPr>
          <p:cNvSpPr/>
          <p:nvPr/>
        </p:nvSpPr>
        <p:spPr>
          <a:xfrm>
            <a:off x="5010537" y="969873"/>
            <a:ext cx="1754157" cy="2041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CE896D-EA90-ED7E-09EF-203932460CD6}"/>
              </a:ext>
            </a:extLst>
          </p:cNvPr>
          <p:cNvSpPr/>
          <p:nvPr/>
        </p:nvSpPr>
        <p:spPr>
          <a:xfrm>
            <a:off x="6764694" y="1332527"/>
            <a:ext cx="1726163" cy="2041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6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40852D-3169-B829-453C-127755C2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8B2DDF-D7FD-40F2-B7A2-E546E4C02296}"/>
              </a:ext>
            </a:extLst>
          </p:cNvPr>
          <p:cNvSpPr/>
          <p:nvPr/>
        </p:nvSpPr>
        <p:spPr>
          <a:xfrm>
            <a:off x="4892224" y="506851"/>
            <a:ext cx="613556" cy="4430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EE1B-4B0D-4CE4-A33A-15E07751F26E}"/>
              </a:ext>
            </a:extLst>
          </p:cNvPr>
          <p:cNvSpPr txBox="1"/>
          <p:nvPr/>
        </p:nvSpPr>
        <p:spPr>
          <a:xfrm>
            <a:off x="6974632" y="2120227"/>
            <a:ext cx="4548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레코딩 장치로</a:t>
            </a:r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스피커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또는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Microphone</a:t>
            </a:r>
            <a:r>
              <a:rPr lang="ko-KR" altLang="en-US" dirty="0">
                <a:solidFill>
                  <a:schemeClr val="bg2"/>
                </a:solidFill>
              </a:rPr>
              <a:t>을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선택합니다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스피커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(loopback) </a:t>
            </a:r>
            <a:r>
              <a:rPr lang="ko-KR" altLang="en-US" dirty="0">
                <a:solidFill>
                  <a:schemeClr val="bg2"/>
                </a:solidFill>
              </a:rPr>
              <a:t>를 선택하면 컴퓨터 내부에서 재생되는 소리를 녹음합니다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br>
              <a:rPr lang="en-US" altLang="ko-KR" dirty="0">
                <a:solidFill>
                  <a:schemeClr val="bg2"/>
                </a:solidFill>
              </a:rPr>
            </a:b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Microphone </a:t>
            </a:r>
            <a:r>
              <a:rPr lang="ko-KR" altLang="en-US" dirty="0">
                <a:solidFill>
                  <a:schemeClr val="bg2"/>
                </a:solidFill>
              </a:rPr>
              <a:t>을 선택하면 마이크로 컴퓨터 외부에서 나는 소리를 녹음합니다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accent5"/>
                </a:solidFill>
              </a:rPr>
              <a:t>지금은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스피커</a:t>
            </a:r>
            <a:r>
              <a:rPr lang="ko-KR" altLang="en-US" dirty="0">
                <a:solidFill>
                  <a:schemeClr val="accent5"/>
                </a:solidFill>
              </a:rPr>
              <a:t>로 설정해 주세요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4B9E10-A79E-4FEC-8FA4-41C9C8039190}"/>
              </a:ext>
            </a:extLst>
          </p:cNvPr>
          <p:cNvSpPr/>
          <p:nvPr/>
        </p:nvSpPr>
        <p:spPr>
          <a:xfrm>
            <a:off x="4991875" y="1465117"/>
            <a:ext cx="1754157" cy="2041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CE896D-EA90-ED7E-09EF-203932460CD6}"/>
              </a:ext>
            </a:extLst>
          </p:cNvPr>
          <p:cNvSpPr/>
          <p:nvPr/>
        </p:nvSpPr>
        <p:spPr>
          <a:xfrm>
            <a:off x="6764694" y="1444493"/>
            <a:ext cx="2341984" cy="43095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5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A0C010-74B5-0C39-08FD-241167190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8B2DDF-D7FD-40F2-B7A2-E546E4C02296}"/>
              </a:ext>
            </a:extLst>
          </p:cNvPr>
          <p:cNvSpPr/>
          <p:nvPr/>
        </p:nvSpPr>
        <p:spPr>
          <a:xfrm>
            <a:off x="2150347" y="527881"/>
            <a:ext cx="452176" cy="4166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E74A-1A60-410E-92E8-56AFF9BC6811}"/>
              </a:ext>
            </a:extLst>
          </p:cNvPr>
          <p:cNvSpPr txBox="1"/>
          <p:nvPr/>
        </p:nvSpPr>
        <p:spPr>
          <a:xfrm>
            <a:off x="974887" y="1516942"/>
            <a:ext cx="3852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녹음을 시작하기 위해</a:t>
            </a:r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accent5"/>
                </a:solidFill>
              </a:rPr>
              <a:t>빨간색 동그라미 버튼을 눌러주세요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단축키는 </a:t>
            </a:r>
            <a:r>
              <a:rPr lang="en-US" altLang="ko-KR" dirty="0">
                <a:solidFill>
                  <a:schemeClr val="bg2"/>
                </a:solidFill>
              </a:rPr>
              <a:t>R</a:t>
            </a:r>
            <a:r>
              <a:rPr lang="ko-KR" altLang="en-US" dirty="0">
                <a:solidFill>
                  <a:schemeClr val="bg2"/>
                </a:solidFill>
              </a:rPr>
              <a:t>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45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1B2BC8-9413-6913-1CF3-06A5C988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0E74A-1A60-410E-92E8-56AFF9BC6811}"/>
              </a:ext>
            </a:extLst>
          </p:cNvPr>
          <p:cNvSpPr txBox="1"/>
          <p:nvPr/>
        </p:nvSpPr>
        <p:spPr>
          <a:xfrm>
            <a:off x="2219687" y="4256553"/>
            <a:ext cx="3714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뭔가 기록되어야 할 것 같은데 시간이 움직이지 않습니다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accent5"/>
                </a:solidFill>
              </a:rPr>
              <a:t>컴퓨터에서 소리를 재생해 봅시다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2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73A537-5595-FC8B-6A6F-6748EB39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0E74A-1A60-410E-92E8-56AFF9BC6811}"/>
              </a:ext>
            </a:extLst>
          </p:cNvPr>
          <p:cNvSpPr txBox="1"/>
          <p:nvPr/>
        </p:nvSpPr>
        <p:spPr>
          <a:xfrm>
            <a:off x="2086447" y="4497714"/>
            <a:ext cx="5919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소리를 재생하니 이제서야 시간이 흐르기 시작합니다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소리가 파동 모양으로 기록됩니다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46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MIDI</a:t>
            </a:r>
            <a:r>
              <a:rPr lang="ko-KR" altLang="en-US" dirty="0"/>
              <a:t> 작곡의 아쉬운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MIDI, </a:t>
            </a:r>
            <a:r>
              <a:rPr lang="ko-KR" altLang="en-US" dirty="0"/>
              <a:t>특히 </a:t>
            </a:r>
            <a:r>
              <a:rPr lang="en-US" altLang="ko-KR" dirty="0"/>
              <a:t>NWC</a:t>
            </a:r>
            <a:r>
              <a:rPr lang="ko-KR" altLang="en-US" dirty="0"/>
              <a:t>로 작곡을 하면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사운드 품질이 예쁘지 않습니다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altLang="ko-KR" dirty="0"/>
              <a:t>NWC</a:t>
            </a:r>
            <a:r>
              <a:rPr lang="ko-KR" altLang="en-US" dirty="0"/>
              <a:t>에서는 </a:t>
            </a:r>
            <a:r>
              <a:rPr lang="en-US" altLang="ko-KR" dirty="0"/>
              <a:t>Windows </a:t>
            </a:r>
            <a:r>
              <a:rPr lang="ko-KR" altLang="en-US" dirty="0"/>
              <a:t>기본 </a:t>
            </a:r>
            <a:r>
              <a:rPr lang="en-US" altLang="ko-KR" dirty="0"/>
              <a:t>MIDI </a:t>
            </a:r>
            <a:r>
              <a:rPr lang="ko-KR" altLang="en-US" dirty="0"/>
              <a:t>재생기로 음악을 재생합니다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기본 </a:t>
            </a:r>
            <a:r>
              <a:rPr lang="en-US" altLang="ko-KR" dirty="0"/>
              <a:t>MIDI </a:t>
            </a:r>
            <a:r>
              <a:rPr lang="ko-KR" altLang="en-US" dirty="0"/>
              <a:t>재생기에서 만드는 소리의 품질이 별로 좋지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>
                <a:solidFill>
                  <a:schemeClr val="accent6"/>
                </a:solidFill>
              </a:rPr>
              <a:t>MuseScore</a:t>
            </a:r>
            <a:r>
              <a:rPr lang="ko-KR" altLang="en-US" dirty="0">
                <a:solidFill>
                  <a:schemeClr val="accent6"/>
                </a:solidFill>
              </a:rPr>
              <a:t>는 자체적인 </a:t>
            </a:r>
            <a:r>
              <a:rPr lang="en-US" altLang="ko-KR" dirty="0">
                <a:solidFill>
                  <a:schemeClr val="accent6"/>
                </a:solidFill>
              </a:rPr>
              <a:t>MIDI </a:t>
            </a:r>
            <a:r>
              <a:rPr lang="ko-KR" altLang="en-US" dirty="0">
                <a:solidFill>
                  <a:schemeClr val="accent6"/>
                </a:solidFill>
              </a:rPr>
              <a:t>재생기를 사용하여 조금 나은 소리 품질을 보입니다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MIDI</a:t>
            </a:r>
            <a:r>
              <a:rPr lang="ko-KR" altLang="en-US" dirty="0"/>
              <a:t>는 프로토콜입니다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어떻게 연주해라 하는 것을 정의한 데이터이지</a:t>
            </a:r>
            <a:r>
              <a:rPr lang="en-US" altLang="ko-KR" dirty="0"/>
              <a:t>, </a:t>
            </a:r>
            <a:r>
              <a:rPr lang="ko-KR" altLang="en-US" dirty="0"/>
              <a:t>소리 자체를 담고 있지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 </a:t>
            </a:r>
            <a:r>
              <a:rPr lang="ko-KR" altLang="en-US" dirty="0">
                <a:solidFill>
                  <a:schemeClr val="accent1"/>
                </a:solidFill>
              </a:rPr>
              <a:t>어떤 </a:t>
            </a:r>
            <a:r>
              <a:rPr lang="en-US" altLang="ko-KR" dirty="0">
                <a:solidFill>
                  <a:schemeClr val="accent1"/>
                </a:solidFill>
              </a:rPr>
              <a:t>MIDI </a:t>
            </a:r>
            <a:r>
              <a:rPr lang="ko-KR" altLang="en-US" dirty="0">
                <a:solidFill>
                  <a:schemeClr val="accent1"/>
                </a:solidFill>
              </a:rPr>
              <a:t>재생기로 연주하는지에 따라 소리가 달라집니다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이들을 어떻게 해결할 수 없을까요</a:t>
            </a:r>
            <a:r>
              <a:rPr lang="en-US" altLang="ko-KR" dirty="0">
                <a:solidFill>
                  <a:schemeClr val="accent3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620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65DBBF-37FC-8339-B3A3-4F96F6A4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CE4AC-2FA7-4DAB-BE08-68B808E72E5D}"/>
              </a:ext>
            </a:extLst>
          </p:cNvPr>
          <p:cNvSpPr txBox="1"/>
          <p:nvPr/>
        </p:nvSpPr>
        <p:spPr>
          <a:xfrm>
            <a:off x="2112893" y="4469004"/>
            <a:ext cx="816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정지 버튼을 누르면 </a:t>
            </a:r>
            <a:r>
              <a:rPr lang="ko-KR" altLang="en-US" dirty="0">
                <a:solidFill>
                  <a:schemeClr val="bg2"/>
                </a:solidFill>
              </a:rPr>
              <a:t>녹음이 중지됩니다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bg2"/>
                </a:solidFill>
              </a:rPr>
              <a:t>왼쪽에 있는 일시정지</a:t>
            </a:r>
            <a:r>
              <a:rPr lang="en-US" altLang="ko-KR" dirty="0">
                <a:solidFill>
                  <a:schemeClr val="bg2"/>
                </a:solidFill>
              </a:rPr>
              <a:t> (</a:t>
            </a:r>
            <a:r>
              <a:rPr lang="ko-KR" altLang="en-US" dirty="0">
                <a:solidFill>
                  <a:schemeClr val="bg2"/>
                </a:solidFill>
              </a:rPr>
              <a:t>⏸️</a:t>
            </a:r>
            <a:r>
              <a:rPr lang="en-US" altLang="ko-KR" dirty="0">
                <a:solidFill>
                  <a:schemeClr val="bg2"/>
                </a:solidFill>
              </a:rPr>
              <a:t>)</a:t>
            </a:r>
            <a:r>
              <a:rPr lang="ko-KR" altLang="en-US" dirty="0">
                <a:solidFill>
                  <a:schemeClr val="bg2"/>
                </a:solidFill>
              </a:rPr>
              <a:t> 버튼을 누르면 녹음을 잠시 멈출 수 있습니다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944CE4-BAE0-41E9-BC03-FB1C07869EE2}"/>
              </a:ext>
            </a:extLst>
          </p:cNvPr>
          <p:cNvSpPr/>
          <p:nvPr/>
        </p:nvSpPr>
        <p:spPr>
          <a:xfrm>
            <a:off x="923730" y="527880"/>
            <a:ext cx="413418" cy="41666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E47360-98A8-6A75-4A91-775F1166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FB6EA7-4B43-E138-6A84-EE1D7ED03038}"/>
              </a:ext>
            </a:extLst>
          </p:cNvPr>
          <p:cNvSpPr/>
          <p:nvPr/>
        </p:nvSpPr>
        <p:spPr>
          <a:xfrm>
            <a:off x="502419" y="527880"/>
            <a:ext cx="430642" cy="41666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0406A-1FDC-EA7C-6A47-DF5BBCD5592D}"/>
              </a:ext>
            </a:extLst>
          </p:cNvPr>
          <p:cNvSpPr txBox="1"/>
          <p:nvPr/>
        </p:nvSpPr>
        <p:spPr>
          <a:xfrm>
            <a:off x="2131556" y="4422351"/>
            <a:ext cx="5986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방금 녹음한 소리가 잘 녹음되었는지 들어보고 싶네요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재생 버튼을 눌러봅시다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단축키는 </a:t>
            </a:r>
            <a:r>
              <a:rPr lang="en-US" altLang="ko-KR" dirty="0">
                <a:solidFill>
                  <a:schemeClr val="bg2"/>
                </a:solidFill>
              </a:rPr>
              <a:t>Space</a:t>
            </a:r>
            <a:r>
              <a:rPr lang="ko-KR" altLang="en-US" dirty="0">
                <a:solidFill>
                  <a:schemeClr val="bg2"/>
                </a:solidFill>
              </a:rPr>
              <a:t>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96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6D15B6-B341-B336-EC5B-D0A33A48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C0861-B517-123D-E016-B51DF7DE8AB6}"/>
              </a:ext>
            </a:extLst>
          </p:cNvPr>
          <p:cNvSpPr txBox="1"/>
          <p:nvPr/>
        </p:nvSpPr>
        <p:spPr>
          <a:xfrm>
            <a:off x="8332237" y="4189086"/>
            <a:ext cx="3676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2"/>
                </a:solidFill>
              </a:rPr>
              <a:t>우잉</a:t>
            </a:r>
            <a:r>
              <a:rPr lang="en-US" altLang="ko-KR" dirty="0">
                <a:solidFill>
                  <a:schemeClr val="bg2"/>
                </a:solidFill>
              </a:rPr>
              <a:t>…?!?!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갑자기 오류가</a:t>
            </a:r>
            <a:r>
              <a:rPr lang="en-US" altLang="ko-KR" dirty="0">
                <a:solidFill>
                  <a:schemeClr val="bg2"/>
                </a:solidFill>
              </a:rPr>
              <a:t>…?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무슨 일이 일어난 걸까요</a:t>
            </a:r>
            <a:r>
              <a:rPr lang="en-US" altLang="ko-KR" dirty="0">
                <a:solidFill>
                  <a:schemeClr val="bg2"/>
                </a:solidFill>
              </a:rPr>
              <a:t>?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accent5"/>
                </a:solidFill>
              </a:rPr>
              <a:t>일단 </a:t>
            </a:r>
            <a:r>
              <a:rPr lang="en-US" altLang="ko-KR" dirty="0">
                <a:solidFill>
                  <a:schemeClr val="accent5"/>
                </a:solidFill>
              </a:rPr>
              <a:t>“</a:t>
            </a:r>
            <a:r>
              <a:rPr lang="ko-KR" altLang="en-US" dirty="0">
                <a:solidFill>
                  <a:schemeClr val="accent5"/>
                </a:solidFill>
              </a:rPr>
              <a:t>전송하지 않음</a:t>
            </a:r>
            <a:r>
              <a:rPr lang="en-US" altLang="ko-KR" dirty="0">
                <a:solidFill>
                  <a:schemeClr val="accent5"/>
                </a:solidFill>
              </a:rPr>
              <a:t>”</a:t>
            </a:r>
            <a:r>
              <a:rPr lang="ko-KR" altLang="en-US" dirty="0">
                <a:solidFill>
                  <a:schemeClr val="accent5"/>
                </a:solidFill>
              </a:rPr>
              <a:t>을 누릅시다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269ABC-297A-AA2C-5BB4-3D131AE47571}"/>
              </a:ext>
            </a:extLst>
          </p:cNvPr>
          <p:cNvSpPr/>
          <p:nvPr/>
        </p:nvSpPr>
        <p:spPr>
          <a:xfrm>
            <a:off x="6315390" y="4450702"/>
            <a:ext cx="906503" cy="20527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85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C4050A-A52C-41E3-AA99-47EEEE55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C0861-B517-123D-E016-B51DF7DE8AB6}"/>
              </a:ext>
            </a:extLst>
          </p:cNvPr>
          <p:cNvSpPr txBox="1"/>
          <p:nvPr/>
        </p:nvSpPr>
        <p:spPr>
          <a:xfrm>
            <a:off x="3610947" y="4236357"/>
            <a:ext cx="5411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오디오 설정에서 호스트를 살펴봅시다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방금 녹음할 때에는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WASAPI </a:t>
            </a:r>
            <a:r>
              <a:rPr lang="ko-KR" altLang="en-US" dirty="0">
                <a:solidFill>
                  <a:schemeClr val="bg2"/>
                </a:solidFill>
              </a:rPr>
              <a:t>를 사용했지만 이 호스트는 재생을 지원하지 않는 것 같습니다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>
                <a:solidFill>
                  <a:schemeClr val="accent5"/>
                </a:solidFill>
              </a:rPr>
              <a:t>호스트를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Windows DirectSound </a:t>
            </a:r>
            <a:r>
              <a:rPr lang="ko-KR" altLang="en-US" dirty="0">
                <a:solidFill>
                  <a:schemeClr val="accent5"/>
                </a:solidFill>
              </a:rPr>
              <a:t>로 바꿔봅시다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B1E4C3-E2C9-62FC-40E9-C17B89B437F4}"/>
              </a:ext>
            </a:extLst>
          </p:cNvPr>
          <p:cNvSpPr/>
          <p:nvPr/>
        </p:nvSpPr>
        <p:spPr>
          <a:xfrm>
            <a:off x="4892224" y="506851"/>
            <a:ext cx="613556" cy="44306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3CB0A9-8D46-2F1A-3963-BCEC84B1C033}"/>
              </a:ext>
            </a:extLst>
          </p:cNvPr>
          <p:cNvSpPr/>
          <p:nvPr/>
        </p:nvSpPr>
        <p:spPr>
          <a:xfrm>
            <a:off x="5010537" y="969873"/>
            <a:ext cx="1754157" cy="20418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D1317C-227B-48A7-0945-F8EE7BEF40B7}"/>
              </a:ext>
            </a:extLst>
          </p:cNvPr>
          <p:cNvSpPr/>
          <p:nvPr/>
        </p:nvSpPr>
        <p:spPr>
          <a:xfrm>
            <a:off x="6764694" y="1144315"/>
            <a:ext cx="1726163" cy="20418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44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BD81224-050F-414E-71C6-FBBC809E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C0861-B517-123D-E016-B51DF7DE8AB6}"/>
              </a:ext>
            </a:extLst>
          </p:cNvPr>
          <p:cNvSpPr txBox="1"/>
          <p:nvPr/>
        </p:nvSpPr>
        <p:spPr>
          <a:xfrm>
            <a:off x="5853405" y="4259618"/>
            <a:ext cx="606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이 스크린샷처럼 호스트가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Windows DirectSound </a:t>
            </a:r>
            <a:r>
              <a:rPr lang="ko-KR" altLang="en-US" dirty="0">
                <a:solidFill>
                  <a:schemeClr val="bg2"/>
                </a:solidFill>
              </a:rPr>
              <a:t>인 경우</a:t>
            </a:r>
            <a:r>
              <a:rPr lang="en-US" altLang="ko-KR" dirty="0">
                <a:solidFill>
                  <a:schemeClr val="bg2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레코딩 장치에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loopback </a:t>
            </a:r>
            <a:r>
              <a:rPr lang="ko-KR" altLang="en-US" dirty="0">
                <a:solidFill>
                  <a:schemeClr val="bg2"/>
                </a:solidFill>
              </a:rPr>
              <a:t>을 지원하는 장치가 뜨지 않습니다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Microphone </a:t>
            </a:r>
            <a:r>
              <a:rPr lang="ko-KR" altLang="en-US" dirty="0">
                <a:solidFill>
                  <a:schemeClr val="bg2"/>
                </a:solidFill>
              </a:rPr>
              <a:t>만 지원되죠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따라서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컴퓨터 자체에서 나는 소리를 녹음</a:t>
            </a:r>
            <a:r>
              <a:rPr lang="ko-KR" altLang="en-US" dirty="0">
                <a:solidFill>
                  <a:schemeClr val="bg2"/>
                </a:solidFill>
              </a:rPr>
              <a:t>할 때에는</a:t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 WASAPI </a:t>
            </a:r>
            <a:r>
              <a:rPr lang="ko-KR" altLang="en-US" dirty="0">
                <a:solidFill>
                  <a:schemeClr val="bg2"/>
                </a:solidFill>
              </a:rPr>
              <a:t>를 사용해야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97B5B-AA62-7B62-808D-0B9C9B4D9F1D}"/>
              </a:ext>
            </a:extLst>
          </p:cNvPr>
          <p:cNvSpPr txBox="1"/>
          <p:nvPr/>
        </p:nvSpPr>
        <p:spPr>
          <a:xfrm>
            <a:off x="236376" y="4259618"/>
            <a:ext cx="5467738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그러면 아까는 왜 </a:t>
            </a:r>
            <a:r>
              <a:rPr lang="en-US" altLang="ko-KR" sz="2800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Windows WASAPI </a:t>
            </a:r>
            <a:r>
              <a:rPr lang="ko-KR" altLang="en-US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로 설정했나요</a:t>
            </a:r>
            <a:r>
              <a:rPr lang="en-US" altLang="ko-KR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003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8893F4-3B32-8FE3-60E7-6C2DED3E9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FD0BC1-2381-A78A-67F0-65BBA0127699}"/>
              </a:ext>
            </a:extLst>
          </p:cNvPr>
          <p:cNvSpPr/>
          <p:nvPr/>
        </p:nvSpPr>
        <p:spPr>
          <a:xfrm>
            <a:off x="3332586" y="1007707"/>
            <a:ext cx="595602" cy="20971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28A76-FB72-A766-9E51-B8D0410ACADB}"/>
              </a:ext>
            </a:extLst>
          </p:cNvPr>
          <p:cNvSpPr txBox="1"/>
          <p:nvPr/>
        </p:nvSpPr>
        <p:spPr>
          <a:xfrm>
            <a:off x="1576873" y="4403691"/>
            <a:ext cx="619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</a:rPr>
              <a:t>주황색 상자</a:t>
            </a:r>
            <a:r>
              <a:rPr lang="ko-KR" altLang="en-US" dirty="0">
                <a:solidFill>
                  <a:schemeClr val="accent5"/>
                </a:solidFill>
              </a:rPr>
              <a:t>가 있는 </a:t>
            </a:r>
            <a:r>
              <a:rPr lang="ko-KR" altLang="en-US" dirty="0" err="1">
                <a:solidFill>
                  <a:schemeClr val="accent5"/>
                </a:solidFill>
              </a:rPr>
              <a:t>눈금자</a:t>
            </a:r>
            <a:r>
              <a:rPr lang="ko-KR" altLang="en-US" dirty="0">
                <a:solidFill>
                  <a:schemeClr val="accent5"/>
                </a:solidFill>
              </a:rPr>
              <a:t> 영역을 클릭하면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>
                <a:solidFill>
                  <a:schemeClr val="bg2"/>
                </a:solidFill>
              </a:rPr>
              <a:t>흰색 선이 표시된 위치부터 끝까지 소리가 재생됩니다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이것이 </a:t>
            </a:r>
            <a:r>
              <a:rPr lang="en-US" altLang="ko-KR" dirty="0">
                <a:solidFill>
                  <a:schemeClr val="bg2"/>
                </a:solidFill>
              </a:rPr>
              <a:t>Quick-Play </a:t>
            </a:r>
            <a:r>
              <a:rPr lang="ko-KR" altLang="en-US" dirty="0">
                <a:solidFill>
                  <a:schemeClr val="bg2"/>
                </a:solidFill>
              </a:rPr>
              <a:t>기능입니다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8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C18515-F3E3-D185-5FA3-2B49D8F6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FD0BC1-2381-A78A-67F0-65BBA0127699}"/>
              </a:ext>
            </a:extLst>
          </p:cNvPr>
          <p:cNvSpPr/>
          <p:nvPr/>
        </p:nvSpPr>
        <p:spPr>
          <a:xfrm flipV="1">
            <a:off x="3415004" y="1380929"/>
            <a:ext cx="513184" cy="264056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28A76-FB72-A766-9E51-B8D0410ACADB}"/>
              </a:ext>
            </a:extLst>
          </p:cNvPr>
          <p:cNvSpPr txBox="1"/>
          <p:nvPr/>
        </p:nvSpPr>
        <p:spPr>
          <a:xfrm>
            <a:off x="1576872" y="4568763"/>
            <a:ext cx="760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</a:rPr>
              <a:t>주황색 상자</a:t>
            </a:r>
            <a:r>
              <a:rPr lang="ko-KR" altLang="en-US" dirty="0">
                <a:solidFill>
                  <a:schemeClr val="accent5"/>
                </a:solidFill>
              </a:rPr>
              <a:t>가 있는 영역을 한 번 클릭하면 </a:t>
            </a:r>
            <a:r>
              <a:rPr lang="ko-KR" altLang="en-US" dirty="0">
                <a:solidFill>
                  <a:schemeClr val="bg2"/>
                </a:solidFill>
              </a:rPr>
              <a:t>회색 선이 생깁니다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그리고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재생 버튼</a:t>
            </a:r>
            <a:r>
              <a:rPr lang="ko-KR" altLang="en-US" dirty="0">
                <a:solidFill>
                  <a:schemeClr val="bg2"/>
                </a:solidFill>
              </a:rPr>
              <a:t>을 누르면 회색 선이 놓인 위치부터 끝까지 재생됩니다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22B57B-2DC2-8A16-B4A8-BD72A8258496}"/>
              </a:ext>
            </a:extLst>
          </p:cNvPr>
          <p:cNvSpPr/>
          <p:nvPr/>
        </p:nvSpPr>
        <p:spPr>
          <a:xfrm>
            <a:off x="502419" y="527880"/>
            <a:ext cx="430642" cy="4166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12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E83528-BDA3-FBBA-0E6B-78425FC4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28A76-FB72-A766-9E51-B8D0410ACADB}"/>
              </a:ext>
            </a:extLst>
          </p:cNvPr>
          <p:cNvSpPr txBox="1"/>
          <p:nvPr/>
        </p:nvSpPr>
        <p:spPr>
          <a:xfrm>
            <a:off x="1558209" y="4260853"/>
            <a:ext cx="7604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실습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r>
              <a:rPr lang="en-US" altLang="ko-KR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bg2"/>
                </a:solidFill>
              </a:rPr>
              <a:t>4</a:t>
            </a:r>
            <a:r>
              <a:rPr lang="ko-KR" altLang="en-US" dirty="0">
                <a:solidFill>
                  <a:schemeClr val="bg2"/>
                </a:solidFill>
              </a:rPr>
              <a:t>초부터 </a:t>
            </a:r>
            <a:r>
              <a:rPr lang="en-US" altLang="ko-KR" dirty="0">
                <a:solidFill>
                  <a:schemeClr val="bg2"/>
                </a:solidFill>
              </a:rPr>
              <a:t>8</a:t>
            </a:r>
            <a:r>
              <a:rPr lang="ko-KR" altLang="en-US" dirty="0">
                <a:solidFill>
                  <a:schemeClr val="bg2"/>
                </a:solidFill>
              </a:rPr>
              <a:t>초 사이의 구간을 반복해서 듣고 싶습니다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구간 반복 재생을 하려면 어떻게 해야 할까요</a:t>
            </a:r>
            <a:r>
              <a:rPr lang="en-US" altLang="ko-KR" dirty="0">
                <a:solidFill>
                  <a:schemeClr val="bg2"/>
                </a:solidFill>
              </a:rPr>
              <a:t>?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accent5"/>
                </a:solidFill>
              </a:rPr>
              <a:t>각자 시도해 보세요</a:t>
            </a:r>
            <a:r>
              <a:rPr lang="en-US" altLang="ko-KR" dirty="0">
                <a:solidFill>
                  <a:schemeClr val="accent5"/>
                </a:solidFill>
              </a:rPr>
              <a:t>!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힌트는 이 스크린샷에 나와 있습니다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31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4BBD69-EAEE-E29D-B062-96D93CE0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28A76-FB72-A766-9E51-B8D0410ACADB}"/>
              </a:ext>
            </a:extLst>
          </p:cNvPr>
          <p:cNvSpPr txBox="1"/>
          <p:nvPr/>
        </p:nvSpPr>
        <p:spPr>
          <a:xfrm>
            <a:off x="1533330" y="4260852"/>
            <a:ext cx="9125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반복 구간을 지우고 싶을 때에는</a:t>
            </a:r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 err="1">
                <a:solidFill>
                  <a:schemeClr val="accent5"/>
                </a:solidFill>
              </a:rPr>
              <a:t>눈금자</a:t>
            </a:r>
            <a:r>
              <a:rPr lang="ko-KR" altLang="en-US" dirty="0">
                <a:solidFill>
                  <a:schemeClr val="accent5"/>
                </a:solidFill>
              </a:rPr>
              <a:t> 영역에서 마우스 </a:t>
            </a:r>
            <a:r>
              <a:rPr lang="ko-KR" altLang="en-US" dirty="0" err="1">
                <a:solidFill>
                  <a:schemeClr val="accent5"/>
                </a:solidFill>
              </a:rPr>
              <a:t>우클릭을</a:t>
            </a:r>
            <a:r>
              <a:rPr lang="ko-KR" altLang="en-US" dirty="0">
                <a:solidFill>
                  <a:schemeClr val="accent5"/>
                </a:solidFill>
              </a:rPr>
              <a:t> 하고</a:t>
            </a:r>
            <a:r>
              <a:rPr lang="en-US" altLang="ko-KR" dirty="0">
                <a:solidFill>
                  <a:schemeClr val="accent5"/>
                </a:solidFill>
              </a:rPr>
              <a:t> “</a:t>
            </a:r>
            <a:r>
              <a:rPr lang="ko-KR" altLang="en-US" dirty="0">
                <a:solidFill>
                  <a:schemeClr val="accent5"/>
                </a:solidFill>
              </a:rPr>
              <a:t>반복 지우기</a:t>
            </a:r>
            <a:r>
              <a:rPr lang="en-US" altLang="ko-KR" dirty="0">
                <a:solidFill>
                  <a:schemeClr val="accent5"/>
                </a:solidFill>
              </a:rPr>
              <a:t>”</a:t>
            </a:r>
            <a:r>
              <a:rPr lang="ko-KR" altLang="en-US" dirty="0">
                <a:solidFill>
                  <a:schemeClr val="accent5"/>
                </a:solidFill>
              </a:rPr>
              <a:t>를 선택하면 됩니다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 err="1">
                <a:solidFill>
                  <a:schemeClr val="bg2"/>
                </a:solidFill>
              </a:rPr>
              <a:t>루핑</a:t>
            </a:r>
            <a:r>
              <a:rPr lang="ko-KR" altLang="en-US" dirty="0">
                <a:solidFill>
                  <a:schemeClr val="bg2"/>
                </a:solidFill>
              </a:rPr>
              <a:t> 활성화는 재생 시 구간 끝에서 처음으로 돌아와 계속 반복 재생하는 기능입니다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녹음 버튼 오른쪽의 🔄️ 모양 버튼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또는 단축키 </a:t>
            </a:r>
            <a:r>
              <a:rPr lang="en-US" altLang="ko-KR" dirty="0">
                <a:solidFill>
                  <a:schemeClr val="bg2"/>
                </a:solidFill>
              </a:rPr>
              <a:t>L</a:t>
            </a:r>
            <a:r>
              <a:rPr lang="ko-KR" altLang="en-US" dirty="0">
                <a:solidFill>
                  <a:schemeClr val="bg2"/>
                </a:solidFill>
              </a:rPr>
              <a:t>로도 켜고 끌 수 있습니다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0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D04D9E-2337-5382-9BCD-A75200C8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6E44E-311B-293E-06E5-75D6EB5EC148}"/>
              </a:ext>
            </a:extLst>
          </p:cNvPr>
          <p:cNvSpPr txBox="1"/>
          <p:nvPr/>
        </p:nvSpPr>
        <p:spPr>
          <a:xfrm>
            <a:off x="5141165" y="4260852"/>
            <a:ext cx="460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커서가 맨 뒤에 있으면 재생하자마자 끝에 다다르기 때문에 재생이 되지 않습니다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빨간색 상자</a:t>
            </a:r>
            <a:r>
              <a:rPr lang="ko-KR" altLang="en-US" dirty="0">
                <a:solidFill>
                  <a:schemeClr val="accent5"/>
                </a:solidFill>
              </a:rPr>
              <a:t>가 가리키는 버튼을 누르면 </a:t>
            </a:r>
            <a:r>
              <a:rPr lang="ko-KR" altLang="en-US" dirty="0">
                <a:solidFill>
                  <a:schemeClr val="bg2"/>
                </a:solidFill>
              </a:rPr>
              <a:t>커서를 맨 앞으로 옮길 수 있습니다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그리고 재생하면 잘 재생됩니다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6E794-446A-FF44-2E94-FB5B510151A4}"/>
              </a:ext>
            </a:extLst>
          </p:cNvPr>
          <p:cNvSpPr txBox="1"/>
          <p:nvPr/>
        </p:nvSpPr>
        <p:spPr>
          <a:xfrm>
            <a:off x="684245" y="4260852"/>
            <a:ext cx="4167673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엇</a:t>
            </a:r>
            <a:r>
              <a:rPr lang="en-US" altLang="ko-KR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재생을 눌러도 아무 반응이 없어요</a:t>
            </a:r>
            <a:r>
              <a:rPr lang="en-US" altLang="ko-KR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CC8647-2EC0-81DB-5A47-96517029A0D0}"/>
              </a:ext>
            </a:extLst>
          </p:cNvPr>
          <p:cNvSpPr/>
          <p:nvPr/>
        </p:nvSpPr>
        <p:spPr>
          <a:xfrm flipV="1">
            <a:off x="9004041" y="1371598"/>
            <a:ext cx="513184" cy="264056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26A12F-5B60-FC1C-A5F0-0B9DA09C8EB4}"/>
              </a:ext>
            </a:extLst>
          </p:cNvPr>
          <p:cNvSpPr/>
          <p:nvPr/>
        </p:nvSpPr>
        <p:spPr>
          <a:xfrm>
            <a:off x="1295521" y="555872"/>
            <a:ext cx="430642" cy="4166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</a:t>
            </a:r>
            <a:r>
              <a:rPr lang="en-US" altLang="ko-KR" dirty="0"/>
              <a:t>!!! </a:t>
            </a:r>
            <a:r>
              <a:rPr lang="ko-KR" altLang="en-US" dirty="0"/>
              <a:t>해결해야 한다</a:t>
            </a:r>
            <a:r>
              <a:rPr lang="en-US" altLang="ko-KR" dirty="0"/>
              <a:t>!!! </a:t>
            </a:r>
            <a:r>
              <a:rPr lang="ko-KR" altLang="en-US" dirty="0"/>
              <a:t>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5DE56-F16C-D553-B11D-554F351DCC46}"/>
              </a:ext>
            </a:extLst>
          </p:cNvPr>
          <p:cNvSpPr txBox="1"/>
          <p:nvPr/>
        </p:nvSpPr>
        <p:spPr>
          <a:xfrm>
            <a:off x="1791478" y="2713130"/>
            <a:ext cx="860904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직접 작곡한 곡을 예쁘고 자연스럽고 깔끔한 사운드로 듣고 싶어요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3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2198B-DA6B-7F3E-08A7-1B381A655743}"/>
              </a:ext>
            </a:extLst>
          </p:cNvPr>
          <p:cNvSpPr txBox="1"/>
          <p:nvPr/>
        </p:nvSpPr>
        <p:spPr>
          <a:xfrm>
            <a:off x="1791478" y="3680927"/>
            <a:ext cx="860904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재생 기기에 무관하게 일정한 사운드로 들렸으면 좋겠어요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3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9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E143446-2E19-D11E-952E-ACDA8FF1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6E44E-311B-293E-06E5-75D6EB5EC148}"/>
              </a:ext>
            </a:extLst>
          </p:cNvPr>
          <p:cNvSpPr txBox="1"/>
          <p:nvPr/>
        </p:nvSpPr>
        <p:spPr>
          <a:xfrm>
            <a:off x="1716831" y="4382150"/>
            <a:ext cx="6307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녹음본이 있는 상태에서 녹음 버튼을 눌러 다른 소리를 녹음하려 하면 어떻게 될까요</a:t>
            </a:r>
            <a:r>
              <a:rPr lang="en-US" altLang="ko-KR" dirty="0">
                <a:solidFill>
                  <a:schemeClr val="bg2"/>
                </a:solidFill>
              </a:rPr>
              <a:t>?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bg2"/>
                </a:solidFill>
              </a:rPr>
              <a:t>녹음본의 마지막 위치 이후에 새로 녹음된 소리가 들어갑니다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26A12F-5B60-FC1C-A5F0-0B9DA09C8EB4}"/>
              </a:ext>
            </a:extLst>
          </p:cNvPr>
          <p:cNvSpPr/>
          <p:nvPr/>
        </p:nvSpPr>
        <p:spPr>
          <a:xfrm>
            <a:off x="2153937" y="555872"/>
            <a:ext cx="430642" cy="4166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31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0A5C3A-EDEA-6018-1D55-137E8764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6E44E-311B-293E-06E5-75D6EB5EC148}"/>
              </a:ext>
            </a:extLst>
          </p:cNvPr>
          <p:cNvSpPr txBox="1"/>
          <p:nvPr/>
        </p:nvSpPr>
        <p:spPr>
          <a:xfrm>
            <a:off x="1716831" y="4382150"/>
            <a:ext cx="630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</a:rPr>
              <a:t>주황색 상자가 있는 위치</a:t>
            </a:r>
            <a:r>
              <a:rPr lang="ko-KR" altLang="en-US" dirty="0">
                <a:solidFill>
                  <a:schemeClr val="accent5"/>
                </a:solidFill>
              </a:rPr>
              <a:t>를 눌러 </a:t>
            </a:r>
            <a:r>
              <a:rPr lang="ko-KR" altLang="en-US" dirty="0" err="1">
                <a:solidFill>
                  <a:schemeClr val="accent5"/>
                </a:solidFill>
              </a:rPr>
              <a:t>드래그하면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>
                <a:solidFill>
                  <a:schemeClr val="bg2"/>
                </a:solidFill>
              </a:rPr>
              <a:t>오디오를 편집할 구간을 선택할 수 있습니다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이렇게 선택한 구간은 반복 재생 구간과는 다릅니다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CACF03-D9A1-E1BD-EAFD-9EAB6A402764}"/>
              </a:ext>
            </a:extLst>
          </p:cNvPr>
          <p:cNvSpPr/>
          <p:nvPr/>
        </p:nvSpPr>
        <p:spPr>
          <a:xfrm>
            <a:off x="4870579" y="1399593"/>
            <a:ext cx="3648270" cy="261257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6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45B1A6-4162-7436-AFC3-18682BDE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6E44E-311B-293E-06E5-75D6EB5EC148}"/>
              </a:ext>
            </a:extLst>
          </p:cNvPr>
          <p:cNvSpPr txBox="1"/>
          <p:nvPr/>
        </p:nvSpPr>
        <p:spPr>
          <a:xfrm>
            <a:off x="1716831" y="4382150"/>
            <a:ext cx="630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또는 </a:t>
            </a:r>
            <a:r>
              <a:rPr lang="ko-KR" altLang="en-US" dirty="0">
                <a:solidFill>
                  <a:schemeClr val="accent3"/>
                </a:solidFill>
              </a:rPr>
              <a:t>주황색 상자가 있는 위치</a:t>
            </a:r>
            <a:r>
              <a:rPr lang="ko-KR" altLang="en-US" dirty="0">
                <a:solidFill>
                  <a:schemeClr val="accent5"/>
                </a:solidFill>
              </a:rPr>
              <a:t>를 눌러서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>
                <a:solidFill>
                  <a:schemeClr val="bg2"/>
                </a:solidFill>
              </a:rPr>
              <a:t>녹음본</a:t>
            </a:r>
            <a:r>
              <a:rPr lang="ko-KR" altLang="en-US" dirty="0">
                <a:solidFill>
                  <a:schemeClr val="bg2"/>
                </a:solidFill>
              </a:rPr>
              <a:t> 단위로 전체 선택을 할 수 있습니다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CACF03-D9A1-E1BD-EAFD-9EAB6A402764}"/>
              </a:ext>
            </a:extLst>
          </p:cNvPr>
          <p:cNvSpPr/>
          <p:nvPr/>
        </p:nvSpPr>
        <p:spPr>
          <a:xfrm>
            <a:off x="6979299" y="1240973"/>
            <a:ext cx="2286000" cy="17728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EA7458-F0A2-89A5-C937-5F86D7218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6E44E-311B-293E-06E5-75D6EB5EC148}"/>
              </a:ext>
            </a:extLst>
          </p:cNvPr>
          <p:cNvSpPr txBox="1"/>
          <p:nvPr/>
        </p:nvSpPr>
        <p:spPr>
          <a:xfrm>
            <a:off x="1726161" y="4708722"/>
            <a:ext cx="823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일부 구간을 지우려면 구간을 선택한 뒤 </a:t>
            </a:r>
            <a:r>
              <a:rPr lang="en-US" altLang="ko-KR" dirty="0">
                <a:solidFill>
                  <a:schemeClr val="accent5"/>
                </a:solidFill>
              </a:rPr>
              <a:t>Delete </a:t>
            </a:r>
            <a:r>
              <a:rPr lang="ko-KR" altLang="en-US" dirty="0">
                <a:solidFill>
                  <a:schemeClr val="accent5"/>
                </a:solidFill>
              </a:rPr>
              <a:t>키를 누르세요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35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BB8853-AB25-7268-91CD-6B64503A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6E44E-311B-293E-06E5-75D6EB5EC148}"/>
              </a:ext>
            </a:extLst>
          </p:cNvPr>
          <p:cNvSpPr txBox="1"/>
          <p:nvPr/>
        </p:nvSpPr>
        <p:spPr>
          <a:xfrm>
            <a:off x="1735490" y="4372820"/>
            <a:ext cx="8957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Delete </a:t>
            </a:r>
            <a:r>
              <a:rPr lang="ko-KR" altLang="en-US" dirty="0">
                <a:solidFill>
                  <a:schemeClr val="bg2"/>
                </a:solidFill>
              </a:rPr>
              <a:t>키로 구간을 지우면 이렇게 오디오 전체 길이가 짧아집니다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구간을 짧게 하지 않고 해당 구간 동안 무음 상태로 만들고 싶다면 어떻게 해야 할까요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?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일단 지운 구간을 복원하기 위해 </a:t>
            </a:r>
            <a:r>
              <a:rPr lang="ko-KR" altLang="en-US" dirty="0">
                <a:solidFill>
                  <a:schemeClr val="accent5"/>
                </a:solidFill>
              </a:rPr>
              <a:t>실행 취소</a:t>
            </a:r>
            <a:r>
              <a:rPr lang="en-US" altLang="ko-KR" dirty="0">
                <a:solidFill>
                  <a:schemeClr val="accent5"/>
                </a:solidFill>
              </a:rPr>
              <a:t>(Ctrl + Z)</a:t>
            </a:r>
            <a:r>
              <a:rPr lang="ko-KR" altLang="en-US" dirty="0">
                <a:solidFill>
                  <a:schemeClr val="accent5"/>
                </a:solidFill>
              </a:rPr>
              <a:t>를 눌러봅시다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05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9F8C7D-AEB7-3F33-E1A2-EA127E2D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AC7C0E-2E2E-D7B5-7518-8A0CB05742AB}"/>
              </a:ext>
            </a:extLst>
          </p:cNvPr>
          <p:cNvSpPr/>
          <p:nvPr/>
        </p:nvSpPr>
        <p:spPr>
          <a:xfrm flipH="1" flipV="1">
            <a:off x="3909528" y="755780"/>
            <a:ext cx="233264" cy="23326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571B0-5A2C-1AF5-48AE-A5FB9B0E1289}"/>
              </a:ext>
            </a:extLst>
          </p:cNvPr>
          <p:cNvSpPr txBox="1"/>
          <p:nvPr/>
        </p:nvSpPr>
        <p:spPr>
          <a:xfrm>
            <a:off x="1735490" y="4260852"/>
            <a:ext cx="895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그리고 </a:t>
            </a:r>
            <a:r>
              <a:rPr lang="ko-KR" altLang="en-US" dirty="0">
                <a:solidFill>
                  <a:schemeClr val="accent3"/>
                </a:solidFill>
              </a:rPr>
              <a:t>주황색 상자</a:t>
            </a:r>
            <a:r>
              <a:rPr lang="ko-KR" altLang="en-US" dirty="0">
                <a:solidFill>
                  <a:schemeClr val="bg2"/>
                </a:solidFill>
              </a:rPr>
              <a:t>가 가리키는 버튼을 눌러봅시다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1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65BD40-4A10-6747-8159-3D5BDA37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6E44E-311B-293E-06E5-75D6EB5EC148}"/>
              </a:ext>
            </a:extLst>
          </p:cNvPr>
          <p:cNvSpPr txBox="1"/>
          <p:nvPr/>
        </p:nvSpPr>
        <p:spPr>
          <a:xfrm>
            <a:off x="1735490" y="4260852"/>
            <a:ext cx="8957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그리고 </a:t>
            </a:r>
            <a:r>
              <a:rPr lang="ko-KR" altLang="en-US" dirty="0">
                <a:solidFill>
                  <a:schemeClr val="accent3"/>
                </a:solidFill>
              </a:rPr>
              <a:t>주황색 상자</a:t>
            </a:r>
            <a:r>
              <a:rPr lang="ko-KR" altLang="en-US" dirty="0">
                <a:solidFill>
                  <a:schemeClr val="bg2"/>
                </a:solidFill>
              </a:rPr>
              <a:t>가 가리키는 버튼을 눌러봅시다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오디오 전체 길이는 유지되지만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선택한 구간의 소리가 제거되었습니다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주황색 상자 </a:t>
            </a:r>
            <a:r>
              <a:rPr lang="ko-KR" altLang="en-US" dirty="0">
                <a:solidFill>
                  <a:schemeClr val="bg2"/>
                </a:solidFill>
              </a:rPr>
              <a:t>바로 왼쪽의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파란색 상자 </a:t>
            </a:r>
            <a:r>
              <a:rPr lang="ko-KR" altLang="en-US" dirty="0">
                <a:solidFill>
                  <a:schemeClr val="bg2"/>
                </a:solidFill>
              </a:rPr>
              <a:t>버튼을 누르면 지금과 반대로</a:t>
            </a:r>
            <a:r>
              <a:rPr lang="en-US" altLang="ko-KR" dirty="0">
                <a:solidFill>
                  <a:schemeClr val="bg2"/>
                </a:solidFill>
              </a:rPr>
              <a:t>,</a:t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ko-KR" altLang="en-US" dirty="0">
                <a:solidFill>
                  <a:schemeClr val="bg2"/>
                </a:solidFill>
              </a:rPr>
              <a:t>선택한 구간만 남기고 그 바깥의 모든 오디오가 무음 처리됩니다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AC7C0E-2E2E-D7B5-7518-8A0CB05742AB}"/>
              </a:ext>
            </a:extLst>
          </p:cNvPr>
          <p:cNvSpPr/>
          <p:nvPr/>
        </p:nvSpPr>
        <p:spPr>
          <a:xfrm flipH="1" flipV="1">
            <a:off x="3909528" y="755780"/>
            <a:ext cx="233264" cy="23326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4CD524-0D38-835A-0C1D-1125B36C0CF7}"/>
              </a:ext>
            </a:extLst>
          </p:cNvPr>
          <p:cNvSpPr/>
          <p:nvPr/>
        </p:nvSpPr>
        <p:spPr>
          <a:xfrm flipH="1" flipV="1">
            <a:off x="3676264" y="755780"/>
            <a:ext cx="233264" cy="23326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8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85468A-459E-2A98-31B1-65E4FDF2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6E44E-311B-293E-06E5-75D6EB5EC148}"/>
              </a:ext>
            </a:extLst>
          </p:cNvPr>
          <p:cNvSpPr txBox="1"/>
          <p:nvPr/>
        </p:nvSpPr>
        <p:spPr>
          <a:xfrm>
            <a:off x="1735490" y="4260852"/>
            <a:ext cx="8957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기존 </a:t>
            </a:r>
            <a:r>
              <a:rPr lang="ko-KR" altLang="en-US" dirty="0" err="1">
                <a:solidFill>
                  <a:schemeClr val="bg2"/>
                </a:solidFill>
              </a:rPr>
              <a:t>녹음본</a:t>
            </a:r>
            <a:r>
              <a:rPr lang="ko-KR" altLang="en-US" dirty="0">
                <a:solidFill>
                  <a:schemeClr val="bg2"/>
                </a:solidFill>
              </a:rPr>
              <a:t> 뒤에 이어서 녹음하지 않고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겹쳐서 들릴 새로운 소리를 녹음하고 싶다면</a:t>
            </a:r>
            <a:r>
              <a:rPr lang="en-US" altLang="ko-KR" dirty="0">
                <a:solidFill>
                  <a:schemeClr val="bg2"/>
                </a:solidFill>
              </a:rPr>
              <a:t>?</a:t>
            </a: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r>
              <a:rPr lang="en-US" altLang="ko-KR" dirty="0">
                <a:solidFill>
                  <a:schemeClr val="accent5"/>
                </a:solidFill>
              </a:rPr>
              <a:t>Shift</a:t>
            </a:r>
            <a:r>
              <a:rPr lang="ko-KR" altLang="en-US" dirty="0">
                <a:solidFill>
                  <a:schemeClr val="accent5"/>
                </a:solidFill>
              </a:rPr>
              <a:t>를 누르고 있는 상태에서 녹음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단축키 </a:t>
            </a:r>
            <a:r>
              <a:rPr lang="en-US" altLang="ko-KR" dirty="0">
                <a:solidFill>
                  <a:schemeClr val="accent5"/>
                </a:solidFill>
              </a:rPr>
              <a:t>Shift + R)</a:t>
            </a:r>
            <a:r>
              <a:rPr lang="ko-KR" altLang="en-US" dirty="0">
                <a:solidFill>
                  <a:schemeClr val="accent5"/>
                </a:solidFill>
              </a:rPr>
              <a:t> 버튼을 눌러보세요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새 트랙이 생기고 거기에 녹음이 진행됩니다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45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D0FE87-02F7-B492-CD60-CE87ACC0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6E44E-311B-293E-06E5-75D6EB5EC148}"/>
              </a:ext>
            </a:extLst>
          </p:cNvPr>
          <p:cNvSpPr txBox="1"/>
          <p:nvPr/>
        </p:nvSpPr>
        <p:spPr>
          <a:xfrm>
            <a:off x="8602825" y="4204868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첫 번째 트랙의 소리가 녹음 중에 재생되어 섞이네요</a:t>
            </a:r>
            <a:r>
              <a:rPr lang="en-US" altLang="ko-KR" dirty="0"/>
              <a:t>…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정지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>
                <a:solidFill>
                  <a:schemeClr val="accent2"/>
                </a:solidFill>
              </a:rPr>
              <a:t>정지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8817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1A85D3-1CD1-5E9E-CCCB-399CD0E3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10EBB-5864-15A9-B155-500CC73F1EA9}"/>
              </a:ext>
            </a:extLst>
          </p:cNvPr>
          <p:cNvSpPr txBox="1"/>
          <p:nvPr/>
        </p:nvSpPr>
        <p:spPr>
          <a:xfrm>
            <a:off x="9302621" y="4063483"/>
            <a:ext cx="2693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녹음을 처음부터 다시 하고 싶다면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맨 왼쪽의</a:t>
            </a:r>
            <a:b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버튼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누르세요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dirty="0"/>
              <a:t>해당 트랙이 모두 지워집니다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1A565D-BF8F-3462-50F6-8C95F763B700}"/>
              </a:ext>
            </a:extLst>
          </p:cNvPr>
          <p:cNvSpPr/>
          <p:nvPr/>
        </p:nvSpPr>
        <p:spPr>
          <a:xfrm flipH="1" flipV="1">
            <a:off x="27987" y="4030826"/>
            <a:ext cx="167951" cy="17728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C3190D-ADC0-F668-C408-57C579FAC10F}"/>
              </a:ext>
            </a:extLst>
          </p:cNvPr>
          <p:cNvCxnSpPr>
            <a:cxnSpLocks/>
            <a:endCxn id="7" idx="1"/>
          </p:cNvCxnSpPr>
          <p:nvPr/>
        </p:nvCxnSpPr>
        <p:spPr>
          <a:xfrm flipH="1" flipV="1">
            <a:off x="195938" y="4119466"/>
            <a:ext cx="9106682" cy="34056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</a:t>
            </a:r>
            <a:r>
              <a:rPr lang="en-US" altLang="ko-KR" dirty="0"/>
              <a:t>!!! </a:t>
            </a:r>
            <a:r>
              <a:rPr lang="ko-KR" altLang="en-US" dirty="0"/>
              <a:t>해결해야 한다</a:t>
            </a:r>
            <a:r>
              <a:rPr lang="en-US" altLang="ko-KR" dirty="0"/>
              <a:t>!!! </a:t>
            </a:r>
            <a:r>
              <a:rPr lang="ko-KR" altLang="en-US" dirty="0"/>
              <a:t>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976C9-2FCD-5C0C-1E59-267158BE23A1}"/>
              </a:ext>
            </a:extLst>
          </p:cNvPr>
          <p:cNvSpPr txBox="1"/>
          <p:nvPr/>
        </p:nvSpPr>
        <p:spPr>
          <a:xfrm>
            <a:off x="4634204" y="4648724"/>
            <a:ext cx="576631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FluidSynth</a:t>
            </a:r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와 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Audacity</a:t>
            </a:r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를 사용해보세요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endParaRPr lang="ko-KR" altLang="en-US" sz="3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8C988-6DD2-FD7A-3079-074B3CC8C76B}"/>
              </a:ext>
            </a:extLst>
          </p:cNvPr>
          <p:cNvSpPr txBox="1"/>
          <p:nvPr/>
        </p:nvSpPr>
        <p:spPr>
          <a:xfrm>
            <a:off x="1791478" y="2713130"/>
            <a:ext cx="860904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직접 작곡한 곡을 예쁘고 자연스럽고 깔끔한 사운드로 듣고 싶어요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3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21F2F877-BADD-699C-3457-9F1A70F3A710}"/>
              </a:ext>
            </a:extLst>
          </p:cNvPr>
          <p:cNvSpPr/>
          <p:nvPr/>
        </p:nvSpPr>
        <p:spPr>
          <a:xfrm rot="5400000">
            <a:off x="3908601" y="4566359"/>
            <a:ext cx="457200" cy="646331"/>
          </a:xfrm>
          <a:prstGeom prst="bentUpArrow">
            <a:avLst>
              <a:gd name="adj1" fmla="val 35205"/>
              <a:gd name="adj2" fmla="val 34184"/>
              <a:gd name="adj3" fmla="val 4744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48A08-ED73-7527-B270-A5B9ADD7A6DC}"/>
              </a:ext>
            </a:extLst>
          </p:cNvPr>
          <p:cNvSpPr txBox="1"/>
          <p:nvPr/>
        </p:nvSpPr>
        <p:spPr>
          <a:xfrm>
            <a:off x="1791478" y="3680927"/>
            <a:ext cx="860904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재생 기기에 무관하게 일정한 사운드로 들렸으면 좋겠어요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3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39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C9FC16-C98A-F8E5-0195-AAB55C4C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10EBB-5864-15A9-B155-500CC73F1EA9}"/>
              </a:ext>
            </a:extLst>
          </p:cNvPr>
          <p:cNvSpPr txBox="1"/>
          <p:nvPr/>
        </p:nvSpPr>
        <p:spPr>
          <a:xfrm>
            <a:off x="650809" y="4507487"/>
            <a:ext cx="641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기존 트랙을 </a:t>
            </a:r>
            <a:r>
              <a:rPr lang="ko-KR" altLang="en-US" dirty="0" err="1">
                <a:solidFill>
                  <a:schemeClr val="accent5"/>
                </a:solidFill>
              </a:rPr>
              <a:t>음소거해</a:t>
            </a:r>
            <a:r>
              <a:rPr lang="ko-KR" altLang="en-US" dirty="0">
                <a:solidFill>
                  <a:schemeClr val="accent5"/>
                </a:solidFill>
              </a:rPr>
              <a:t> 줍시다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그리고 </a:t>
            </a:r>
            <a:r>
              <a:rPr lang="en-US" altLang="ko-KR" dirty="0">
                <a:solidFill>
                  <a:schemeClr val="accent5"/>
                </a:solidFill>
              </a:rPr>
              <a:t>Shift + R </a:t>
            </a:r>
            <a:r>
              <a:rPr lang="ko-KR" altLang="en-US" dirty="0">
                <a:solidFill>
                  <a:schemeClr val="accent5"/>
                </a:solidFill>
              </a:rPr>
              <a:t>을 눌러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ko-KR" altLang="en-US" dirty="0">
                <a:solidFill>
                  <a:schemeClr val="accent5"/>
                </a:solidFill>
              </a:rPr>
              <a:t>새 트랙에 다시 녹음해 봅시다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1A565D-BF8F-3462-50F6-8C95F763B700}"/>
              </a:ext>
            </a:extLst>
          </p:cNvPr>
          <p:cNvSpPr/>
          <p:nvPr/>
        </p:nvSpPr>
        <p:spPr>
          <a:xfrm flipH="1" flipV="1">
            <a:off x="37317" y="1399593"/>
            <a:ext cx="382560" cy="13995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C3190D-ADC0-F668-C408-57C579FAC10F}"/>
              </a:ext>
            </a:extLst>
          </p:cNvPr>
          <p:cNvCxnSpPr>
            <a:cxnSpLocks/>
            <a:endCxn id="7" idx="0"/>
          </p:cNvCxnSpPr>
          <p:nvPr/>
        </p:nvCxnSpPr>
        <p:spPr>
          <a:xfrm flipH="1" flipV="1">
            <a:off x="228597" y="1539550"/>
            <a:ext cx="844424" cy="285557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42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99A2D51-0FFB-1EDF-6D73-698BA006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10EBB-5864-15A9-B155-500CC73F1EA9}"/>
              </a:ext>
            </a:extLst>
          </p:cNvPr>
          <p:cNvSpPr txBox="1"/>
          <p:nvPr/>
        </p:nvSpPr>
        <p:spPr>
          <a:xfrm>
            <a:off x="8201608" y="4175450"/>
            <a:ext cx="3766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이제 기존 소리가 섞이지 않고</a:t>
            </a:r>
            <a:endParaRPr lang="en-US" altLang="ko-KR" dirty="0"/>
          </a:p>
          <a:p>
            <a:r>
              <a:rPr lang="ko-KR" altLang="en-US" dirty="0"/>
              <a:t>새로운 녹음이 진행됩니다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그런데 녹음된 새 트랙의 시간적 위치가 마음에 안 드네요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944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31A7C7-6B62-28A1-B2E6-17DED11B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10EBB-5864-15A9-B155-500CC73F1EA9}"/>
              </a:ext>
            </a:extLst>
          </p:cNvPr>
          <p:cNvSpPr txBox="1"/>
          <p:nvPr/>
        </p:nvSpPr>
        <p:spPr>
          <a:xfrm>
            <a:off x="2351315" y="4198781"/>
            <a:ext cx="4018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 트랙의 재생 시각을 옮기고 싶다면</a:t>
            </a:r>
            <a:br>
              <a:rPr lang="en-US" altLang="ko-KR" dirty="0"/>
            </a:b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주황색 상자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부분을 드래그해서</a:t>
            </a:r>
            <a:b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좌우로 움직이세요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83EEBE-2092-7B4E-BA07-A3ACE0C4027A}"/>
              </a:ext>
            </a:extLst>
          </p:cNvPr>
          <p:cNvSpPr/>
          <p:nvPr/>
        </p:nvSpPr>
        <p:spPr>
          <a:xfrm flipH="1" flipV="1">
            <a:off x="6512760" y="4040162"/>
            <a:ext cx="5318456" cy="16795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5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EAE4EE1-FBA3-06E3-CE00-E1CBA869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10EBB-5864-15A9-B155-500CC73F1EA9}"/>
              </a:ext>
            </a:extLst>
          </p:cNvPr>
          <p:cNvSpPr txBox="1"/>
          <p:nvPr/>
        </p:nvSpPr>
        <p:spPr>
          <a:xfrm>
            <a:off x="1091682" y="4208112"/>
            <a:ext cx="600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트랙의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독주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(solo)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버튼을 누르면 해당 트랙만 소리가 들리고 나머지 트랙은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</a:rPr>
              <a:t>음소거됩니다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빨간색 상자가 있는 곳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에서 트랙 별 음량과 트랙 내 스테레오 좌우 음량 밸런스를 조절할 수 있습니다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41ABEE-7E87-C77C-BFAA-3326FF43F120}"/>
              </a:ext>
            </a:extLst>
          </p:cNvPr>
          <p:cNvSpPr/>
          <p:nvPr/>
        </p:nvSpPr>
        <p:spPr>
          <a:xfrm flipH="1" flipV="1">
            <a:off x="419872" y="1390262"/>
            <a:ext cx="382560" cy="13995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667132-E7C1-8837-B6C5-5557FAD68ED2}"/>
              </a:ext>
            </a:extLst>
          </p:cNvPr>
          <p:cNvSpPr/>
          <p:nvPr/>
        </p:nvSpPr>
        <p:spPr>
          <a:xfrm flipH="1" flipV="1">
            <a:off x="37312" y="1747935"/>
            <a:ext cx="765120" cy="5007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8CDCBA4-9BC9-BA97-FE90-003CE0BC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10EBB-5864-15A9-B155-500CC73F1EA9}"/>
              </a:ext>
            </a:extLst>
          </p:cNvPr>
          <p:cNvSpPr txBox="1"/>
          <p:nvPr/>
        </p:nvSpPr>
        <p:spPr>
          <a:xfrm>
            <a:off x="9377267" y="3890871"/>
            <a:ext cx="2419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잘라내기</a:t>
            </a:r>
            <a:r>
              <a:rPr lang="en-US" altLang="ko-KR" dirty="0"/>
              <a:t>, </a:t>
            </a:r>
            <a:r>
              <a:rPr lang="ko-KR" altLang="en-US" dirty="0"/>
              <a:t>복사</a:t>
            </a:r>
            <a:r>
              <a:rPr lang="en-US" altLang="ko-KR" dirty="0"/>
              <a:t>, </a:t>
            </a:r>
            <a:r>
              <a:rPr lang="ko-KR" altLang="en-US" dirty="0"/>
              <a:t>붙여넣기를 이용하면 오디오 일부를 떼어서 다른 곳에 붙일 수도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738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B1A8C2-F46B-BA87-8806-DE56B6C22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10EBB-5864-15A9-B155-500CC73F1EA9}"/>
              </a:ext>
            </a:extLst>
          </p:cNvPr>
          <p:cNvSpPr txBox="1"/>
          <p:nvPr/>
        </p:nvSpPr>
        <p:spPr>
          <a:xfrm>
            <a:off x="4096139" y="4338741"/>
            <a:ext cx="734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Ctrl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누른 상태에서 마우스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</a:rPr>
              <a:t>휠을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움직여 </a:t>
            </a:r>
            <a:r>
              <a:rPr lang="ko-KR" altLang="en-US" dirty="0"/>
              <a:t>확대</a:t>
            </a:r>
            <a:r>
              <a:rPr lang="en-US" altLang="ko-KR" dirty="0"/>
              <a:t>, </a:t>
            </a:r>
            <a:r>
              <a:rPr lang="ko-KR" altLang="en-US" dirty="0"/>
              <a:t>축소를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57FB35-CC77-9BD6-5D6F-ED8E7E7AEC27}"/>
              </a:ext>
            </a:extLst>
          </p:cNvPr>
          <p:cNvSpPr/>
          <p:nvPr/>
        </p:nvSpPr>
        <p:spPr>
          <a:xfrm flipH="1" flipV="1">
            <a:off x="3694922" y="531845"/>
            <a:ext cx="1110343" cy="21460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2F0F6-B174-8054-E64B-BB570541725C}"/>
              </a:ext>
            </a:extLst>
          </p:cNvPr>
          <p:cNvSpPr txBox="1"/>
          <p:nvPr/>
        </p:nvSpPr>
        <p:spPr>
          <a:xfrm>
            <a:off x="4096139" y="5004325"/>
            <a:ext cx="734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또는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위 주황색 상자</a:t>
            </a:r>
            <a:r>
              <a:rPr lang="ko-KR" altLang="en-US" dirty="0"/>
              <a:t>에 있는 버튼들을 활용해도 확대</a:t>
            </a:r>
            <a:r>
              <a:rPr lang="en-US" altLang="ko-KR" dirty="0"/>
              <a:t>, </a:t>
            </a:r>
            <a:r>
              <a:rPr lang="ko-KR" altLang="en-US" dirty="0"/>
              <a:t>축소가 가능합니다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44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C43924-5192-73F3-9FA7-6FB7A958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10EBB-5864-15A9-B155-500CC73F1EA9}"/>
              </a:ext>
            </a:extLst>
          </p:cNvPr>
          <p:cNvSpPr txBox="1"/>
          <p:nvPr/>
        </p:nvSpPr>
        <p:spPr>
          <a:xfrm>
            <a:off x="1698172" y="4170791"/>
            <a:ext cx="9834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확대를 정말 많이 하면 점 단위가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오디오 파일</a:t>
            </a:r>
            <a:r>
              <a:rPr lang="en-US" altLang="ko-KR" dirty="0">
                <a:solidFill>
                  <a:schemeClr val="accent6"/>
                </a:solidFill>
              </a:rPr>
              <a:t>(PCM, WAV)</a:t>
            </a:r>
            <a:r>
              <a:rPr lang="ko-KR" altLang="en-US" dirty="0"/>
              <a:t>은 </a:t>
            </a:r>
            <a:r>
              <a:rPr lang="en-US" altLang="ko-KR" dirty="0"/>
              <a:t>-1.0 </a:t>
            </a:r>
            <a:r>
              <a:rPr lang="ko-KR" altLang="en-US" dirty="0"/>
              <a:t>이상 </a:t>
            </a:r>
            <a:r>
              <a:rPr lang="en-US" altLang="ko-KR" dirty="0"/>
              <a:t>1.0 </a:t>
            </a:r>
            <a:r>
              <a:rPr lang="ko-KR" altLang="en-US" dirty="0"/>
              <a:t>이하의 값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점</a:t>
            </a:r>
            <a:r>
              <a:rPr lang="en-US" altLang="ko-KR" dirty="0">
                <a:solidFill>
                  <a:schemeClr val="accent4"/>
                </a:solidFill>
              </a:rPr>
              <a:t>)</a:t>
            </a:r>
            <a:r>
              <a:rPr lang="ko-KR" altLang="en-US" dirty="0"/>
              <a:t>의 배열로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점이 </a:t>
            </a:r>
            <a:r>
              <a:rPr lang="en-US" altLang="ko-KR" dirty="0"/>
              <a:t>44100</a:t>
            </a:r>
            <a:r>
              <a:rPr lang="ko-KR" altLang="en-US" dirty="0"/>
              <a:t>개 놓이면 </a:t>
            </a:r>
            <a:r>
              <a:rPr lang="en-US" altLang="ko-KR" dirty="0"/>
              <a:t>1</a:t>
            </a:r>
            <a:r>
              <a:rPr lang="ko-KR" altLang="en-US" dirty="0"/>
              <a:t>초 길이의 오디오가 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아날로그의 신호를 </a:t>
            </a:r>
            <a:r>
              <a:rPr lang="en-US" altLang="ko-KR" dirty="0"/>
              <a:t>44100 Hz</a:t>
            </a:r>
            <a:r>
              <a:rPr lang="ko-KR" altLang="en-US" dirty="0"/>
              <a:t>로 쪼개서 디지털 값으로 바꾼 것이죠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C5523A-8684-6F1B-CE00-C7EF470C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10EBB-5864-15A9-B155-500CC73F1EA9}"/>
              </a:ext>
            </a:extLst>
          </p:cNvPr>
          <p:cNvSpPr txBox="1"/>
          <p:nvPr/>
        </p:nvSpPr>
        <p:spPr>
          <a:xfrm>
            <a:off x="1698172" y="4174196"/>
            <a:ext cx="9834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위 주황색 상자</a:t>
            </a:r>
            <a:r>
              <a:rPr lang="ko-KR" altLang="en-US" dirty="0"/>
              <a:t>에 있는 버튼들은 도구를 바꾸는 버튼입니다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 도구</a:t>
            </a:r>
            <a:r>
              <a:rPr lang="en-US" altLang="ko-KR" dirty="0"/>
              <a:t>, </a:t>
            </a:r>
            <a:r>
              <a:rPr lang="ko-KR" altLang="en-US" dirty="0" err="1"/>
              <a:t>포락선</a:t>
            </a:r>
            <a:r>
              <a:rPr lang="ko-KR" altLang="en-US" dirty="0"/>
              <a:t> 도구</a:t>
            </a:r>
            <a:r>
              <a:rPr lang="en-US" altLang="ko-KR" dirty="0"/>
              <a:t>, </a:t>
            </a:r>
            <a:r>
              <a:rPr lang="ko-KR" altLang="en-US" dirty="0"/>
              <a:t>그리기 도구</a:t>
            </a:r>
            <a:r>
              <a:rPr lang="en-US" altLang="ko-KR" dirty="0"/>
              <a:t>, </a:t>
            </a:r>
            <a:r>
              <a:rPr lang="ko-KR" altLang="en-US" dirty="0"/>
              <a:t>다중 툴이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지금까지는 선택 도구만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각 도구가 어떤 역할을 하는지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직접 사용해 보면서 알아내세요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EA1389-F86D-B548-5557-AFF5367F58B7}"/>
              </a:ext>
            </a:extLst>
          </p:cNvPr>
          <p:cNvSpPr/>
          <p:nvPr/>
        </p:nvSpPr>
        <p:spPr>
          <a:xfrm flipH="1" flipV="1">
            <a:off x="3135084" y="513184"/>
            <a:ext cx="485193" cy="46653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02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Audacity </a:t>
            </a:r>
            <a:r>
              <a:rPr lang="ko-KR" altLang="en-US" dirty="0"/>
              <a:t>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 메뉴</a:t>
            </a:r>
          </a:p>
        </p:txBody>
      </p:sp>
    </p:spTree>
    <p:extLst>
      <p:ext uri="{BB962C8B-B14F-4D97-AF65-F5344CB8AC3E}">
        <p14:creationId xmlns:p14="http://schemas.microsoft.com/office/powerpoint/2010/main" val="87334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DCAA4-99D7-4D36-A7FB-F7B30E7B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 메뉴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04195-69D4-43D5-BF0B-7D3EF27D1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순음</a:t>
            </a:r>
            <a:r>
              <a:rPr lang="en-US" altLang="ko-KR" dirty="0"/>
              <a:t>, </a:t>
            </a:r>
            <a:r>
              <a:rPr lang="ko-KR" altLang="en-US" dirty="0"/>
              <a:t>소음</a:t>
            </a:r>
            <a:r>
              <a:rPr lang="en-US" altLang="ko-KR" dirty="0"/>
              <a:t>, </a:t>
            </a:r>
            <a:r>
              <a:rPr lang="ko-KR" altLang="en-US" dirty="0"/>
              <a:t>메트로놈</a:t>
            </a:r>
            <a:r>
              <a:rPr lang="en-US" altLang="ko-KR" dirty="0"/>
              <a:t>, </a:t>
            </a:r>
            <a:r>
              <a:rPr lang="ko-KR" altLang="en-US" dirty="0"/>
              <a:t>드럼 소리 등을 만들어낼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순음 </a:t>
            </a:r>
            <a:r>
              <a:rPr lang="en-US" altLang="ko-KR" dirty="0"/>
              <a:t>(pure tone)</a:t>
            </a:r>
          </a:p>
          <a:p>
            <a:pPr lvl="1"/>
            <a:r>
              <a:rPr lang="ko-KR" altLang="en-US" dirty="0"/>
              <a:t>자연적으로 존재하지 않는</a:t>
            </a:r>
            <a:r>
              <a:rPr lang="en-US" altLang="ko-KR" dirty="0"/>
              <a:t>, </a:t>
            </a:r>
            <a:r>
              <a:rPr lang="ko-KR" altLang="en-US" dirty="0"/>
              <a:t>단일 사인</a:t>
            </a:r>
            <a:r>
              <a:rPr lang="en-US" altLang="ko-KR" dirty="0">
                <a:solidFill>
                  <a:schemeClr val="accent6"/>
                </a:solidFill>
              </a:rPr>
              <a:t>(sine)</a:t>
            </a:r>
            <a:r>
              <a:rPr lang="ko-KR" altLang="en-US" dirty="0"/>
              <a:t>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방송이 끝난 </a:t>
            </a:r>
            <a:r>
              <a:rPr lang="en-US" altLang="ko-KR" dirty="0"/>
              <a:t>TV </a:t>
            </a:r>
            <a:r>
              <a:rPr lang="ko-KR" altLang="en-US" dirty="0"/>
              <a:t>채널을 보는 경우</a:t>
            </a:r>
            <a:endParaRPr lang="en-US" altLang="ko-KR" dirty="0"/>
          </a:p>
          <a:p>
            <a:r>
              <a:rPr lang="ko-KR" altLang="en-US" dirty="0"/>
              <a:t>소음 </a:t>
            </a:r>
            <a:r>
              <a:rPr lang="en-US" altLang="ko-KR" dirty="0"/>
              <a:t>(noise)</a:t>
            </a:r>
          </a:p>
          <a:p>
            <a:pPr lvl="1"/>
            <a:r>
              <a:rPr lang="ko-KR" altLang="en-US" dirty="0"/>
              <a:t>여러 파동이 합쳐진 소리 중에서 정수 진동비를 갖지 않는</a:t>
            </a:r>
            <a:r>
              <a:rPr lang="en-US" altLang="ko-KR" dirty="0"/>
              <a:t>, </a:t>
            </a:r>
            <a:r>
              <a:rPr lang="ko-KR" altLang="en-US" dirty="0"/>
              <a:t>음 높이</a:t>
            </a:r>
            <a:r>
              <a:rPr lang="en-US" altLang="ko-KR" dirty="0">
                <a:solidFill>
                  <a:schemeClr val="accent6"/>
                </a:solidFill>
              </a:rPr>
              <a:t>(pitch)</a:t>
            </a:r>
            <a:r>
              <a:rPr lang="ko-KR" altLang="en-US" dirty="0"/>
              <a:t>가 없는 소리</a:t>
            </a:r>
            <a:endParaRPr lang="en-US" altLang="ko-KR" dirty="0"/>
          </a:p>
          <a:p>
            <a:pPr lvl="1"/>
            <a:r>
              <a:rPr lang="ko-KR" altLang="en-US" dirty="0"/>
              <a:t>주파수에 따른 음량 변화에 따라 백색 소음</a:t>
            </a:r>
            <a:r>
              <a:rPr lang="en-US" altLang="ko-KR" dirty="0"/>
              <a:t>, </a:t>
            </a:r>
            <a:r>
              <a:rPr lang="ko-KR" altLang="en-US" dirty="0"/>
              <a:t>핑크 소음</a:t>
            </a:r>
            <a:r>
              <a:rPr lang="en-US" altLang="ko-KR" dirty="0"/>
              <a:t>, </a:t>
            </a:r>
            <a:r>
              <a:rPr lang="ko-KR" altLang="en-US" dirty="0"/>
              <a:t>갈색 소음 등으로 구분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전파가 잡히지 않는 </a:t>
            </a:r>
            <a:r>
              <a:rPr lang="en-US" altLang="ko-KR" dirty="0"/>
              <a:t>TV </a:t>
            </a:r>
            <a:r>
              <a:rPr lang="ko-KR" altLang="en-US" dirty="0"/>
              <a:t>채널을 보는 경우</a:t>
            </a:r>
            <a:r>
              <a:rPr lang="en-US" altLang="ko-KR" dirty="0"/>
              <a:t>, </a:t>
            </a:r>
            <a:r>
              <a:rPr lang="ko-KR" altLang="en-US" dirty="0"/>
              <a:t>폭포 앞에 서 있는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제가 작곡하면서 이 기능들을 사용할 일이 잘 없지만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그래도 알려드립니다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60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FluidSynth </a:t>
            </a:r>
            <a:r>
              <a:rPr lang="ko-KR" altLang="en-US" dirty="0"/>
              <a:t>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 신시사이저</a:t>
            </a:r>
          </a:p>
        </p:txBody>
      </p:sp>
    </p:spTree>
    <p:extLst>
      <p:ext uri="{BB962C8B-B14F-4D97-AF65-F5344CB8AC3E}">
        <p14:creationId xmlns:p14="http://schemas.microsoft.com/office/powerpoint/2010/main" val="175684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5CA09E-BB26-45E2-0E9D-5A416BF5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9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859659-F503-7BC4-8231-6F54FF293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C286358-DB96-1845-9DFB-5A1A0BA3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7E554873-8F02-7007-7454-BDE6997C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Audacity</a:t>
            </a:r>
            <a:r>
              <a:rPr lang="ko-KR" altLang="en-US" dirty="0">
                <a:solidFill>
                  <a:schemeClr val="accent1"/>
                </a:solidFill>
              </a:rPr>
              <a:t>로 아래의 소리를 각각 생성해 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생성 길이는 </a:t>
            </a:r>
            <a:r>
              <a:rPr lang="en-US" altLang="ko-KR" dirty="0"/>
              <a:t>5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DTMF Tone">
            <a:hlinkClick r:id="" action="ppaction://media"/>
            <a:extLst>
              <a:ext uri="{FF2B5EF4-FFF2-40B4-BE49-F238E27FC236}">
                <a16:creationId xmlns:a16="http://schemas.microsoft.com/office/drawing/2014/main" id="{4D2EAFA9-2E96-39D4-8B52-DDE69595A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93668" y="3185319"/>
            <a:ext cx="487363" cy="4873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3D17F1-F0A4-D918-B0D1-A3C676D9A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2261" y="2905054"/>
            <a:ext cx="8954278" cy="1047891"/>
          </a:xfrm>
          <a:prstGeom prst="rect">
            <a:avLst/>
          </a:prstGeom>
        </p:spPr>
      </p:pic>
      <p:pic>
        <p:nvPicPr>
          <p:cNvPr id="19" name="Chirp">
            <a:hlinkClick r:id="" action="ppaction://media"/>
            <a:extLst>
              <a:ext uri="{FF2B5EF4-FFF2-40B4-BE49-F238E27FC236}">
                <a16:creationId xmlns:a16="http://schemas.microsoft.com/office/drawing/2014/main" id="{60C432DB-53FD-F795-2F1C-59CACD007E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93667" y="4461420"/>
            <a:ext cx="487363" cy="4873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DEA273-500E-F850-9192-9B3BDE21AA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2261" y="4192417"/>
            <a:ext cx="8954278" cy="1025371"/>
          </a:xfrm>
          <a:prstGeom prst="rect">
            <a:avLst/>
          </a:prstGeom>
        </p:spPr>
      </p:pic>
      <p:pic>
        <p:nvPicPr>
          <p:cNvPr id="22" name="White noise">
            <a:hlinkClick r:id="" action="ppaction://media"/>
            <a:extLst>
              <a:ext uri="{FF2B5EF4-FFF2-40B4-BE49-F238E27FC236}">
                <a16:creationId xmlns:a16="http://schemas.microsoft.com/office/drawing/2014/main" id="{E11186C4-1608-A221-0A40-0E65649C34B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93667" y="5728627"/>
            <a:ext cx="487363" cy="4873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FF7CD2-BA8D-FB28-604F-F7E823DC6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2260" y="5457261"/>
            <a:ext cx="8954279" cy="10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4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4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EE21-DBF5-4BC3-BDED-464FC4E7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DTMF </a:t>
            </a:r>
            <a:r>
              <a:rPr lang="ko-KR" altLang="en-US" dirty="0"/>
              <a:t>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6EF15-75FD-4B61-AE6E-55D9CDAD8B23}"/>
              </a:ext>
            </a:extLst>
          </p:cNvPr>
          <p:cNvSpPr txBox="1"/>
          <p:nvPr/>
        </p:nvSpPr>
        <p:spPr>
          <a:xfrm>
            <a:off x="6304988" y="4619741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옛날 디지털 전화기의 버튼 음 소리가 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C5180F6-BF0F-467F-6954-071368C296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0081" y="2211387"/>
            <a:ext cx="3200400" cy="3714750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8828D67-31DA-62E9-763A-1C042994E3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3790557"/>
            <a:ext cx="4754563" cy="5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0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EE21-DBF5-4BC3-BDED-464FC4E7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노이즈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6EF15-75FD-4B61-AE6E-55D9CDAD8B23}"/>
              </a:ext>
            </a:extLst>
          </p:cNvPr>
          <p:cNvSpPr txBox="1"/>
          <p:nvPr/>
        </p:nvSpPr>
        <p:spPr>
          <a:xfrm>
            <a:off x="10712591" y="23232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화이트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6E69BF8-EED6-4DCE-AB5D-B82108F07A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1506" y="2892425"/>
            <a:ext cx="3257550" cy="2352675"/>
          </a:xfr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6C5AAB1-3686-5381-9E29-0E9E591E44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4225" y="2234476"/>
            <a:ext cx="4754563" cy="5469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2D2257-C6FB-43A1-627D-8DD0B6ADD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732" y="3018779"/>
            <a:ext cx="4754564" cy="5475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E2EC0E-31D9-E95B-FAD9-7F6F3A322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732" y="3803371"/>
            <a:ext cx="4754565" cy="5469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78CEDC-ECA0-F8CB-C5BF-546AE3A41D96}"/>
              </a:ext>
            </a:extLst>
          </p:cNvPr>
          <p:cNvSpPr txBox="1"/>
          <p:nvPr/>
        </p:nvSpPr>
        <p:spPr>
          <a:xfrm>
            <a:off x="10828006" y="310788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핑크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34DEB-E383-6227-C319-75B361A78148}"/>
              </a:ext>
            </a:extLst>
          </p:cNvPr>
          <p:cNvSpPr txBox="1"/>
          <p:nvPr/>
        </p:nvSpPr>
        <p:spPr>
          <a:xfrm>
            <a:off x="10712591" y="38924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브라운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587DCE-6ED8-CFFC-ED39-3E4E46CE2E51}"/>
              </a:ext>
            </a:extLst>
          </p:cNvPr>
          <p:cNvSpPr txBox="1"/>
          <p:nvPr/>
        </p:nvSpPr>
        <p:spPr>
          <a:xfrm>
            <a:off x="5794578" y="4783435"/>
            <a:ext cx="5679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특히 화이트</a:t>
            </a:r>
            <a:r>
              <a:rPr lang="en-US" altLang="ko-KR" dirty="0"/>
              <a:t>(</a:t>
            </a:r>
            <a:r>
              <a:rPr lang="ko-KR" altLang="en-US" dirty="0"/>
              <a:t>백색소음</a:t>
            </a:r>
            <a:r>
              <a:rPr lang="en-US" altLang="ko-KR" dirty="0"/>
              <a:t>)</a:t>
            </a:r>
            <a:r>
              <a:rPr lang="ko-KR" altLang="en-US" dirty="0"/>
              <a:t>의 경우</a:t>
            </a:r>
            <a:r>
              <a:rPr lang="en-US" altLang="ko-KR" dirty="0"/>
              <a:t> </a:t>
            </a:r>
            <a:r>
              <a:rPr lang="ko-KR" altLang="en-US" dirty="0"/>
              <a:t>다른 소리와 섞여 들리면</a:t>
            </a:r>
            <a:endParaRPr lang="en-US" altLang="ko-KR" dirty="0"/>
          </a:p>
          <a:p>
            <a:r>
              <a:rPr lang="ko-KR" altLang="en-US" dirty="0"/>
              <a:t>다른 소리를 차폐하는 효과가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폭포수 또는 샤워기에서 나는 소리와 비슷합니다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745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7C8ED-8A44-4F05-B367-3D2CCBF9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리듬 트랙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F38FEE-0292-C990-37D5-95A07F3EF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37516"/>
            <a:ext cx="4754563" cy="3462493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A8B4362-4144-2943-06DB-78AD33125F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3789969"/>
            <a:ext cx="4754563" cy="5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5D58B-49D9-EEEE-E076-A3C255BA4F2E}"/>
              </a:ext>
            </a:extLst>
          </p:cNvPr>
          <p:cNvSpPr txBox="1"/>
          <p:nvPr/>
        </p:nvSpPr>
        <p:spPr>
          <a:xfrm>
            <a:off x="6612764" y="4573088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설정한 템포와 박자에 맞게 주기적으로</a:t>
            </a:r>
            <a:br>
              <a:rPr lang="en-US" altLang="ko-KR" dirty="0"/>
            </a:br>
            <a:r>
              <a:rPr lang="ko-KR" altLang="en-US" dirty="0"/>
              <a:t>비트를 주는 소리를 생성합니다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437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7C8ED-8A44-4F05-B367-3D2CCBF9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리싯</a:t>
            </a:r>
            <a:r>
              <a:rPr lang="ko-KR" altLang="en-US" dirty="0"/>
              <a:t> 드럼 </a:t>
            </a:r>
            <a:r>
              <a:rPr lang="en-US" altLang="ko-KR" dirty="0"/>
              <a:t>(</a:t>
            </a:r>
            <a:r>
              <a:rPr lang="en-US" altLang="ko-KR" dirty="0" err="1"/>
              <a:t>Risset</a:t>
            </a:r>
            <a:r>
              <a:rPr lang="en-US" altLang="ko-KR" dirty="0"/>
              <a:t> Drum)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5D58B-49D9-EEEE-E076-A3C255BA4F2E}"/>
              </a:ext>
            </a:extLst>
          </p:cNvPr>
          <p:cNvSpPr txBox="1"/>
          <p:nvPr/>
        </p:nvSpPr>
        <p:spPr>
          <a:xfrm>
            <a:off x="7321292" y="457308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드럼 소리를 생성합니다</a:t>
            </a:r>
            <a:r>
              <a:rPr lang="en-US" altLang="ko-KR" dirty="0"/>
              <a:t>.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532EA9A-8CBB-0DF2-B199-5674EF2E91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428820"/>
            <a:ext cx="4754563" cy="3279885"/>
          </a:xfrm>
        </p:spPr>
      </p:pic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9332AC77-B8BF-B723-C733-CCBAA963B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3792480"/>
            <a:ext cx="4754563" cy="552564"/>
          </a:xfrm>
        </p:spPr>
      </p:pic>
    </p:spTree>
    <p:extLst>
      <p:ext uri="{BB962C8B-B14F-4D97-AF65-F5344CB8AC3E}">
        <p14:creationId xmlns:p14="http://schemas.microsoft.com/office/powerpoint/2010/main" val="153041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7C8ED-8A44-4F05-B367-3D2CCBF9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무음 </a:t>
            </a:r>
            <a:r>
              <a:rPr lang="en-US" altLang="ko-KR" dirty="0"/>
              <a:t>(Silence)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5D58B-49D9-EEEE-E076-A3C255BA4F2E}"/>
              </a:ext>
            </a:extLst>
          </p:cNvPr>
          <p:cNvSpPr txBox="1"/>
          <p:nvPr/>
        </p:nvSpPr>
        <p:spPr>
          <a:xfrm>
            <a:off x="6328231" y="4532040"/>
            <a:ext cx="46330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아무 소리도 없는 구간을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트랙에 다른 오디오가 있을 때</a:t>
            </a:r>
            <a:br>
              <a:rPr lang="en-US" altLang="ko-KR" dirty="0"/>
            </a:br>
            <a:r>
              <a:rPr lang="ko-KR" altLang="en-US" dirty="0"/>
              <a:t>원하는 위치에 커서를 놓고 무음을 생성하면</a:t>
            </a:r>
            <a:endParaRPr lang="en-US" altLang="ko-KR" dirty="0"/>
          </a:p>
          <a:p>
            <a:r>
              <a:rPr lang="ko-KR" altLang="en-US" dirty="0"/>
              <a:t>그 길이만큼 무음 구간이 삽입됩니다</a:t>
            </a:r>
            <a:r>
              <a:rPr lang="en-US" altLang="ko-KR" dirty="0"/>
              <a:t>.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D2380B9-BD3F-213A-56C3-61C565E52C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1994" y="2892425"/>
            <a:ext cx="3076575" cy="2352675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D4F9D3B-B7D0-A65A-33A6-9F23D6773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3796248"/>
            <a:ext cx="4754563" cy="545029"/>
          </a:xfrm>
        </p:spPr>
      </p:pic>
    </p:spTree>
    <p:extLst>
      <p:ext uri="{BB962C8B-B14F-4D97-AF65-F5344CB8AC3E}">
        <p14:creationId xmlns:p14="http://schemas.microsoft.com/office/powerpoint/2010/main" val="234406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7C8ED-8A44-4F05-B367-3D2CCBF9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짹짹 </a:t>
            </a:r>
            <a:r>
              <a:rPr lang="en-US" altLang="ko-KR" dirty="0"/>
              <a:t>(Chirp)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5D58B-49D9-EEEE-E076-A3C255BA4F2E}"/>
              </a:ext>
            </a:extLst>
          </p:cNvPr>
          <p:cNvSpPr txBox="1"/>
          <p:nvPr/>
        </p:nvSpPr>
        <p:spPr>
          <a:xfrm>
            <a:off x="6328231" y="4532040"/>
            <a:ext cx="458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특정 주파수에서 특정 주파수까지 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귀가 아플 수 있으니 주의하세요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8829809-EF07-55CC-322E-C1B4AC45A4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67694" y="2349500"/>
            <a:ext cx="3305175" cy="3438525"/>
          </a:xfr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2823607B-B88F-30A5-A037-2F8DF8823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3796536"/>
            <a:ext cx="4754563" cy="5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7C8ED-8A44-4F05-B367-3D2CCBF9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5D58B-49D9-EEEE-E076-A3C255BA4F2E}"/>
              </a:ext>
            </a:extLst>
          </p:cNvPr>
          <p:cNvSpPr txBox="1"/>
          <p:nvPr/>
        </p:nvSpPr>
        <p:spPr>
          <a:xfrm>
            <a:off x="5970312" y="4568875"/>
            <a:ext cx="5348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특정 주파수의 음을 </a:t>
            </a:r>
            <a:r>
              <a:rPr lang="en-US" altLang="ko-KR" dirty="0"/>
              <a:t>sine</a:t>
            </a:r>
            <a:r>
              <a:rPr lang="ko-KR" altLang="en-US" dirty="0"/>
              <a:t>파로 만들어 내보냅니다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소리를 </a:t>
            </a:r>
            <a:r>
              <a:rPr lang="ko-KR" altLang="en-US" dirty="0">
                <a:solidFill>
                  <a:schemeClr val="accent4"/>
                </a:solidFill>
              </a:rPr>
              <a:t>순음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440Hz</a:t>
            </a:r>
            <a:r>
              <a:rPr lang="ko-KR" altLang="en-US" dirty="0"/>
              <a:t>는 표준 음 높이</a:t>
            </a:r>
            <a:r>
              <a:rPr lang="en-US" altLang="ko-KR" dirty="0">
                <a:solidFill>
                  <a:schemeClr val="accent6"/>
                </a:solidFill>
              </a:rPr>
              <a:t>(Standard A, </a:t>
            </a:r>
            <a:r>
              <a:rPr lang="ko-KR" altLang="en-US" dirty="0">
                <a:solidFill>
                  <a:schemeClr val="accent6"/>
                </a:solidFill>
              </a:rPr>
              <a:t>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 해당합니다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AADD5AF-3346-5F08-1B60-BCA866CC87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67694" y="2701925"/>
            <a:ext cx="3305175" cy="2733675"/>
          </a:xfr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1FD419D-7AB2-A379-6623-0555556820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3795281"/>
            <a:ext cx="4754563" cy="546962"/>
          </a:xfrm>
        </p:spPr>
      </p:pic>
    </p:spTree>
    <p:extLst>
      <p:ext uri="{BB962C8B-B14F-4D97-AF65-F5344CB8AC3E}">
        <p14:creationId xmlns:p14="http://schemas.microsoft.com/office/powerpoint/2010/main" val="391227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FluidSynth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MIDI </a:t>
            </a:r>
            <a:r>
              <a:rPr lang="ko-KR" altLang="en-US" dirty="0"/>
              <a:t>악보에 사운드폰트를 입혀 오디오 신호로 변환하는 신시사이징 도구</a:t>
            </a:r>
            <a:endParaRPr lang="en-US" altLang="ko-KR" dirty="0"/>
          </a:p>
          <a:p>
            <a:r>
              <a:rPr lang="en-US" altLang="ko-KR" dirty="0"/>
              <a:t>SoundFont</a:t>
            </a:r>
          </a:p>
          <a:p>
            <a:pPr lvl="1"/>
            <a:r>
              <a:rPr lang="en-US" altLang="ko-KR" dirty="0"/>
              <a:t>MIDI</a:t>
            </a:r>
            <a:r>
              <a:rPr lang="ko-KR" altLang="en-US" dirty="0"/>
              <a:t>로 재생하는 가상 악기의 소리를 정의하는 파일 형식</a:t>
            </a:r>
            <a:endParaRPr lang="en-US" altLang="ko-KR" dirty="0"/>
          </a:p>
          <a:p>
            <a:pPr lvl="1"/>
            <a:r>
              <a:rPr lang="en-US" altLang="ko-KR" dirty="0"/>
              <a:t>SoundFont® is a registered trademark of Creative Technology Ltd.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컴퓨터 음악이 예쁘고 자연스러운 소리로 들리게 하는 데 필요합니다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>
                <a:solidFill>
                  <a:schemeClr val="accent6"/>
                </a:solidFill>
              </a:rPr>
              <a:t>MuseScore</a:t>
            </a:r>
            <a:r>
              <a:rPr lang="ko-KR" altLang="en-US" dirty="0">
                <a:solidFill>
                  <a:schemeClr val="accent6"/>
                </a:solidFill>
              </a:rPr>
              <a:t>에는 </a:t>
            </a:r>
            <a:r>
              <a:rPr lang="en-US" altLang="ko-KR" dirty="0">
                <a:solidFill>
                  <a:schemeClr val="accent6"/>
                </a:solidFill>
              </a:rPr>
              <a:t>FluidSynth</a:t>
            </a:r>
            <a:r>
              <a:rPr lang="ko-KR" altLang="en-US" dirty="0">
                <a:solidFill>
                  <a:schemeClr val="accent6"/>
                </a:solidFill>
              </a:rPr>
              <a:t>가 내장되어 있어 시스템 기본 </a:t>
            </a:r>
            <a:r>
              <a:rPr lang="en-US" altLang="ko-KR" dirty="0">
                <a:solidFill>
                  <a:schemeClr val="accent6"/>
                </a:solidFill>
              </a:rPr>
              <a:t>MIDI </a:t>
            </a:r>
            <a:r>
              <a:rPr lang="ko-KR" altLang="en-US" dirty="0">
                <a:solidFill>
                  <a:schemeClr val="accent6"/>
                </a:solidFill>
              </a:rPr>
              <a:t>재생기 소리가 아닌</a:t>
            </a:r>
            <a:br>
              <a:rPr lang="en-US" altLang="ko-KR" dirty="0">
                <a:solidFill>
                  <a:schemeClr val="accent6"/>
                </a:solidFill>
              </a:rPr>
            </a:br>
            <a:r>
              <a:rPr lang="ko-KR" altLang="en-US" dirty="0">
                <a:solidFill>
                  <a:schemeClr val="accent6"/>
                </a:solidFill>
              </a:rPr>
              <a:t>더 예쁜 소리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특정 사운드폰트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로 음악을 재생할 수 있는 것입니다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  <a:p>
            <a:pPr lvl="2"/>
            <a:r>
              <a:rPr lang="ko-KR" altLang="en-US" dirty="0">
                <a:solidFill>
                  <a:schemeClr val="accent6"/>
                </a:solidFill>
              </a:rPr>
              <a:t>정보 출처</a:t>
            </a:r>
            <a:r>
              <a:rPr lang="en-US" altLang="ko-KR" dirty="0">
                <a:solidFill>
                  <a:schemeClr val="accent6"/>
                </a:solidFill>
              </a:rPr>
              <a:t>: </a:t>
            </a:r>
            <a:r>
              <a:rPr lang="en-US" altLang="ko-KR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https://github.com/FluidSynth/fluidsynth/wiki/Applications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</p:txBody>
      </p:sp>
      <p:pic>
        <p:nvPicPr>
          <p:cNvPr id="2" name="통통 미디">
            <a:hlinkClick r:id="" action="ppaction://media"/>
            <a:extLst>
              <a:ext uri="{FF2B5EF4-FFF2-40B4-BE49-F238E27FC236}">
                <a16:creationId xmlns:a16="http://schemas.microsoft.com/office/drawing/2014/main" id="{EDDA88DA-18A7-EBA9-0686-C6747A5F9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86171" y="5715759"/>
            <a:ext cx="487363" cy="487363"/>
          </a:xfrm>
          <a:prstGeom prst="rect">
            <a:avLst/>
          </a:prstGeom>
        </p:spPr>
      </p:pic>
      <p:pic>
        <p:nvPicPr>
          <p:cNvPr id="5" name="통통 사운드폰트">
            <a:hlinkClick r:id="" action="ppaction://media"/>
            <a:extLst>
              <a:ext uri="{FF2B5EF4-FFF2-40B4-BE49-F238E27FC236}">
                <a16:creationId xmlns:a16="http://schemas.microsoft.com/office/drawing/2014/main" id="{071C46D2-0063-3E70-7DD7-34EB0161FD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7107" y="5715760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1AF93-9A26-1A4E-230E-7D527986C30E}"/>
              </a:ext>
            </a:extLst>
          </p:cNvPr>
          <p:cNvSpPr txBox="1"/>
          <p:nvPr/>
        </p:nvSpPr>
        <p:spPr>
          <a:xfrm>
            <a:off x="1718901" y="5774774"/>
            <a:ext cx="22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사운드폰트 적용 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48224-8293-D6BF-A4E1-B427D3520660}"/>
              </a:ext>
            </a:extLst>
          </p:cNvPr>
          <p:cNvSpPr txBox="1"/>
          <p:nvPr/>
        </p:nvSpPr>
        <p:spPr>
          <a:xfrm>
            <a:off x="5951869" y="5774774"/>
            <a:ext cx="22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사운드폰트 적용 후</a:t>
            </a:r>
          </a:p>
        </p:txBody>
      </p:sp>
    </p:spTree>
    <p:extLst>
      <p:ext uri="{BB962C8B-B14F-4D97-AF65-F5344CB8AC3E}">
        <p14:creationId xmlns:p14="http://schemas.microsoft.com/office/powerpoint/2010/main" val="134063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7C8ED-8A44-4F05-B367-3D2CCBF9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플럭</a:t>
            </a:r>
            <a:r>
              <a:rPr lang="ko-KR" altLang="en-US" dirty="0"/>
              <a:t> </a:t>
            </a:r>
            <a:r>
              <a:rPr lang="en-US" altLang="ko-KR" dirty="0"/>
              <a:t>(Pluck)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5D58B-49D9-EEEE-E076-A3C255BA4F2E}"/>
              </a:ext>
            </a:extLst>
          </p:cNvPr>
          <p:cNvSpPr txBox="1"/>
          <p:nvPr/>
        </p:nvSpPr>
        <p:spPr>
          <a:xfrm>
            <a:off x="6424924" y="4522709"/>
            <a:ext cx="4439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기타 뜯는 소리를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MIDI pitch</a:t>
            </a:r>
            <a:r>
              <a:rPr lang="ko-KR" altLang="en-US" dirty="0"/>
              <a:t>가 </a:t>
            </a:r>
            <a:r>
              <a:rPr lang="en-US" altLang="ko-KR" dirty="0"/>
              <a:t>60</a:t>
            </a:r>
            <a:r>
              <a:rPr lang="ko-KR" altLang="en-US" dirty="0"/>
              <a:t>이면 </a:t>
            </a:r>
            <a:r>
              <a:rPr lang="en-US" altLang="ko-KR" dirty="0"/>
              <a:t>C4</a:t>
            </a:r>
            <a:r>
              <a:rPr lang="ko-KR" altLang="en-US" dirty="0"/>
              <a:t>에 해당하는 음이며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 </a:t>
            </a:r>
            <a:r>
              <a:rPr lang="ko-KR" altLang="en-US" dirty="0"/>
              <a:t>올라갈 때마다 </a:t>
            </a:r>
            <a:r>
              <a:rPr lang="ko-KR" altLang="en-US" dirty="0" err="1"/>
              <a:t>반음씩</a:t>
            </a:r>
            <a:r>
              <a:rPr lang="ko-KR" altLang="en-US" dirty="0"/>
              <a:t> 올라갑니다</a:t>
            </a:r>
            <a:r>
              <a:rPr lang="en-US" altLang="ko-KR" dirty="0"/>
              <a:t>.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5A3305A-50E5-E254-BB25-6B6B30C436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852479"/>
            <a:ext cx="4754563" cy="2432567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D775623-31D0-20B5-6CCF-BAA37FC008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3795960"/>
            <a:ext cx="4754563" cy="545605"/>
          </a:xfrm>
        </p:spPr>
      </p:pic>
    </p:spTree>
    <p:extLst>
      <p:ext uri="{BB962C8B-B14F-4D97-AF65-F5344CB8AC3E}">
        <p14:creationId xmlns:p14="http://schemas.microsoft.com/office/powerpoint/2010/main" val="286319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6370F9-CB17-52CB-7FFB-1C2CA943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26D2A3-AC99-ABAD-0CC1-81013D8ADBD9}"/>
              </a:ext>
            </a:extLst>
          </p:cNvPr>
          <p:cNvSpPr txBox="1"/>
          <p:nvPr/>
        </p:nvSpPr>
        <p:spPr>
          <a:xfrm>
            <a:off x="1499897" y="3544373"/>
            <a:ext cx="898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빈 프로젝트에서 바로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생성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하는 경우 </a:t>
            </a:r>
            <a:r>
              <a:rPr lang="ko-KR" altLang="en-US" dirty="0" err="1">
                <a:solidFill>
                  <a:schemeClr val="bg2"/>
                </a:solidFill>
              </a:rPr>
              <a:t>모노</a:t>
            </a:r>
            <a:r>
              <a:rPr lang="ko-KR" altLang="en-US" dirty="0">
                <a:solidFill>
                  <a:schemeClr val="bg2"/>
                </a:solidFill>
              </a:rPr>
              <a:t> 트랙으로 생성됩니다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앞의 소리를 스테레오로 생성하고 싶다면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먼저 스테레오 트랙을 만들어 주어야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en-US" altLang="ko-KR" dirty="0">
                <a:solidFill>
                  <a:schemeClr val="accent5"/>
                </a:solidFill>
              </a:rPr>
              <a:t>[</a:t>
            </a:r>
            <a:r>
              <a:rPr lang="ko-KR" altLang="en-US" dirty="0">
                <a:solidFill>
                  <a:schemeClr val="accent5"/>
                </a:solidFill>
              </a:rPr>
              <a:t>여러 트랙</a:t>
            </a:r>
            <a:r>
              <a:rPr lang="en-US" altLang="ko-KR" dirty="0">
                <a:solidFill>
                  <a:schemeClr val="accent5"/>
                </a:solidFill>
              </a:rPr>
              <a:t>] – [</a:t>
            </a:r>
            <a:r>
              <a:rPr lang="ko-KR" altLang="en-US" dirty="0">
                <a:solidFill>
                  <a:schemeClr val="accent5"/>
                </a:solidFill>
              </a:rPr>
              <a:t>새로 추가</a:t>
            </a:r>
            <a:r>
              <a:rPr lang="en-US" altLang="ko-KR" dirty="0">
                <a:solidFill>
                  <a:schemeClr val="accent5"/>
                </a:solidFill>
              </a:rPr>
              <a:t>] - [</a:t>
            </a:r>
            <a:r>
              <a:rPr lang="ko-KR" altLang="en-US" dirty="0">
                <a:solidFill>
                  <a:schemeClr val="accent5"/>
                </a:solidFill>
              </a:rPr>
              <a:t>스테레오 트랙</a:t>
            </a:r>
            <a:r>
              <a:rPr lang="en-US" altLang="ko-KR" dirty="0">
                <a:solidFill>
                  <a:schemeClr val="accent5"/>
                </a:solidFill>
              </a:rPr>
              <a:t>] </a:t>
            </a:r>
            <a:r>
              <a:rPr lang="ko-KR" altLang="en-US" dirty="0">
                <a:solidFill>
                  <a:schemeClr val="accent5"/>
                </a:solidFill>
              </a:rPr>
              <a:t>을 선택하세요</a:t>
            </a:r>
            <a:r>
              <a:rPr lang="en-US" altLang="ko-KR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322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FD186B-F50B-6C82-5E49-BEE0094C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26D2A3-AC99-ABAD-0CC1-81013D8ADBD9}"/>
              </a:ext>
            </a:extLst>
          </p:cNvPr>
          <p:cNvSpPr txBox="1"/>
          <p:nvPr/>
        </p:nvSpPr>
        <p:spPr>
          <a:xfrm>
            <a:off x="1462574" y="4440112"/>
            <a:ext cx="898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이제 원하는 소리를 생성해 봅시다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en-US" altLang="ko-K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469B87-DB0E-F00C-4B52-63037598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26D2A3-AC99-ABAD-0CC1-81013D8ADBD9}"/>
              </a:ext>
            </a:extLst>
          </p:cNvPr>
          <p:cNvSpPr txBox="1"/>
          <p:nvPr/>
        </p:nvSpPr>
        <p:spPr>
          <a:xfrm>
            <a:off x="1462574" y="4440112"/>
            <a:ext cx="898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이제 원하는 소리를 생성해 봅시다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bg2"/>
                </a:solidFill>
              </a:rPr>
              <a:t>여기서는 </a:t>
            </a:r>
            <a:r>
              <a:rPr lang="ko-KR" altLang="en-US" dirty="0" err="1">
                <a:solidFill>
                  <a:schemeClr val="bg2"/>
                </a:solidFill>
              </a:rPr>
              <a:t>플럭</a:t>
            </a:r>
            <a:r>
              <a:rPr lang="ko-KR" altLang="en-US" dirty="0">
                <a:solidFill>
                  <a:schemeClr val="bg2"/>
                </a:solidFill>
              </a:rPr>
              <a:t> 소리를 생성하였습니다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그 결과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accent3"/>
                </a:solidFill>
              </a:rPr>
              <a:t>이제 스테레오로 소리가 생성됩니다</a:t>
            </a:r>
            <a:r>
              <a:rPr lang="en-US" altLang="ko-KR" dirty="0">
                <a:solidFill>
                  <a:schemeClr val="accent3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800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Audacity </a:t>
            </a:r>
            <a:r>
              <a:rPr lang="ko-KR" altLang="en-US" dirty="0"/>
              <a:t>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효과 메뉴</a:t>
            </a:r>
          </a:p>
        </p:txBody>
      </p:sp>
    </p:spTree>
    <p:extLst>
      <p:ext uri="{BB962C8B-B14F-4D97-AF65-F5344CB8AC3E}">
        <p14:creationId xmlns:p14="http://schemas.microsoft.com/office/powerpoint/2010/main" val="319599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E30072-4D3E-4D9B-849D-07B76F0F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효과 메뉴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1062A9C-9E33-45F3-842B-50E927A49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Audacity</a:t>
            </a:r>
            <a:r>
              <a:rPr lang="ko-KR" altLang="en-US" b="1" dirty="0"/>
              <a:t>를 사용하는 가장 큰 이유입니다</a:t>
            </a:r>
            <a:r>
              <a:rPr lang="en-US" altLang="ko-KR" b="1" dirty="0"/>
              <a:t>.</a:t>
            </a:r>
          </a:p>
          <a:p>
            <a:r>
              <a:rPr lang="en-US" altLang="ko-KR" dirty="0"/>
              <a:t>40</a:t>
            </a:r>
            <a:r>
              <a:rPr lang="ko-KR" altLang="en-US" dirty="0"/>
              <a:t>가지가 넘는 효과를 필요에 따라 적용할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NWC</a:t>
            </a:r>
            <a:r>
              <a:rPr lang="ko-KR" altLang="en-US" dirty="0"/>
              <a:t>로 생성한 음악을 실제로 연주한 음악처럼 들리게 편집</a:t>
            </a:r>
            <a:endParaRPr lang="en-US" altLang="ko-KR" dirty="0"/>
          </a:p>
          <a:p>
            <a:pPr lvl="1"/>
            <a:r>
              <a:rPr lang="ko-KR" altLang="en-US" dirty="0"/>
              <a:t>직접 녹음한 소리에서 바람 소리 같은 소음 제거</a:t>
            </a:r>
            <a:endParaRPr lang="en-US" altLang="ko-KR" dirty="0"/>
          </a:p>
          <a:p>
            <a:pPr lvl="1"/>
            <a:r>
              <a:rPr lang="ko-KR" altLang="en-US" dirty="0"/>
              <a:t>벽 너머에서 들리는 것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소음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처럼 들리게 변형</a:t>
            </a:r>
            <a:endParaRPr lang="en-US" altLang="ko-KR" dirty="0"/>
          </a:p>
          <a:p>
            <a:pPr lvl="1"/>
            <a:r>
              <a:rPr lang="ko-KR" altLang="en-US" dirty="0"/>
              <a:t>메아리 추가</a:t>
            </a:r>
            <a:endParaRPr lang="en-US" altLang="ko-KR" dirty="0"/>
          </a:p>
          <a:p>
            <a:pPr lvl="1"/>
            <a:r>
              <a:rPr lang="ko-KR" altLang="en-US" dirty="0"/>
              <a:t>역방향 재생</a:t>
            </a:r>
            <a:endParaRPr lang="en-US" altLang="ko-KR" dirty="0"/>
          </a:p>
          <a:p>
            <a:pPr lvl="1"/>
            <a:r>
              <a:rPr lang="ko-KR" altLang="en-US" dirty="0"/>
              <a:t>음 높이 변경</a:t>
            </a:r>
            <a:endParaRPr lang="en-US" altLang="ko-KR" dirty="0"/>
          </a:p>
          <a:p>
            <a:pPr lvl="1"/>
            <a:r>
              <a:rPr lang="ko-KR" altLang="en-US" dirty="0"/>
              <a:t>빠르기 변경</a:t>
            </a:r>
            <a:endParaRPr lang="en-US" altLang="ko-KR" dirty="0"/>
          </a:p>
          <a:p>
            <a:pPr lvl="1"/>
            <a:r>
              <a:rPr lang="ko-KR" altLang="en-US" dirty="0"/>
              <a:t>음량 조절</a:t>
            </a:r>
            <a:endParaRPr lang="en-US" altLang="ko-KR" dirty="0"/>
          </a:p>
          <a:p>
            <a:pPr lvl="1"/>
            <a:r>
              <a:rPr lang="ko-KR" altLang="en-US" dirty="0"/>
              <a:t>기타 등등</a:t>
            </a:r>
          </a:p>
        </p:txBody>
      </p:sp>
    </p:spTree>
    <p:extLst>
      <p:ext uri="{BB962C8B-B14F-4D97-AF65-F5344CB8AC3E}">
        <p14:creationId xmlns:p14="http://schemas.microsoft.com/office/powerpoint/2010/main" val="2477861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E30072-4D3E-4D9B-849D-07B76F0F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효과 기능을 사용할 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1062A9C-9E33-45F3-842B-50E927A49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트랙에 커서를 놓고 효과를 적용하면</a:t>
            </a:r>
            <a:endParaRPr lang="en-US" altLang="ko-KR" dirty="0"/>
          </a:p>
          <a:p>
            <a:pPr lvl="1"/>
            <a:r>
              <a:rPr lang="ko-KR" altLang="en-US" dirty="0"/>
              <a:t>해당 트랙 전체에 효과가 적용됩니다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한 트랙의 특정 구간을 선택하고 효과를 적용하면</a:t>
            </a:r>
            <a:endParaRPr lang="en-US" altLang="ko-KR" dirty="0"/>
          </a:p>
          <a:p>
            <a:pPr lvl="1"/>
            <a:r>
              <a:rPr lang="ko-KR" altLang="en-US" dirty="0"/>
              <a:t>선택한 구간에만 효과가 적용됩니다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효과를 적용하기 전에 오디오가 있어야겠죠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오디오를 불러와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앞의 </a:t>
            </a:r>
            <a:r>
              <a:rPr lang="en-US" altLang="ko-KR" dirty="0"/>
              <a:t>FluidSynth </a:t>
            </a:r>
            <a:r>
              <a:rPr lang="ko-KR" altLang="en-US" dirty="0"/>
              <a:t>실습에서 만들었던 </a:t>
            </a:r>
            <a:r>
              <a:rPr lang="en-US" altLang="ko-KR" dirty="0">
                <a:solidFill>
                  <a:schemeClr val="accent1"/>
                </a:solidFill>
              </a:rPr>
              <a:t>spacetime.wav </a:t>
            </a:r>
            <a:r>
              <a:rPr lang="ko-KR" altLang="en-US" dirty="0"/>
              <a:t>파일을 사용해 봅시다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solidFill>
                  <a:schemeClr val="accent4"/>
                </a:solidFill>
              </a:rPr>
              <a:t>MIDI </a:t>
            </a:r>
            <a:r>
              <a:rPr lang="ko-KR" altLang="en-US" dirty="0"/>
              <a:t>파일 말고 </a:t>
            </a:r>
            <a:r>
              <a:rPr lang="en-US" altLang="ko-KR" dirty="0">
                <a:solidFill>
                  <a:schemeClr val="accent1"/>
                </a:solidFill>
              </a:rPr>
              <a:t>WAV </a:t>
            </a:r>
            <a:r>
              <a:rPr lang="ko-KR" altLang="en-US" dirty="0"/>
              <a:t>파일을 사용합니다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2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D9A04B-6157-01B5-3E8E-BAEEA745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51D41-A57A-4127-B233-C1613145E333}"/>
              </a:ext>
            </a:extLst>
          </p:cNvPr>
          <p:cNvSpPr txBox="1"/>
          <p:nvPr/>
        </p:nvSpPr>
        <p:spPr>
          <a:xfrm>
            <a:off x="3032448" y="2256749"/>
            <a:ext cx="3666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[</a:t>
            </a:r>
            <a:r>
              <a:rPr lang="ko-KR" altLang="en-US" dirty="0">
                <a:solidFill>
                  <a:schemeClr val="accent5"/>
                </a:solidFill>
              </a:rPr>
              <a:t>파일</a:t>
            </a:r>
            <a:r>
              <a:rPr lang="en-US" altLang="ko-KR" dirty="0">
                <a:solidFill>
                  <a:schemeClr val="accent5"/>
                </a:solidFill>
              </a:rPr>
              <a:t>] – [</a:t>
            </a:r>
            <a:r>
              <a:rPr lang="ko-KR" altLang="en-US" dirty="0">
                <a:solidFill>
                  <a:schemeClr val="accent5"/>
                </a:solidFill>
              </a:rPr>
              <a:t>열기</a:t>
            </a:r>
            <a:r>
              <a:rPr lang="en-US" altLang="ko-KR" dirty="0">
                <a:solidFill>
                  <a:schemeClr val="accent5"/>
                </a:solidFill>
              </a:rPr>
              <a:t>] </a:t>
            </a:r>
            <a:r>
              <a:rPr lang="ko-KR" altLang="en-US" dirty="0">
                <a:solidFill>
                  <a:schemeClr val="accent5"/>
                </a:solidFill>
              </a:rPr>
              <a:t>를 선택합니다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47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618EF6-A2E2-DCFB-B117-D4DE635C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EDDFD-E636-D4C8-1A1F-311BB8C3F613}"/>
              </a:ext>
            </a:extLst>
          </p:cNvPr>
          <p:cNvSpPr txBox="1"/>
          <p:nvPr/>
        </p:nvSpPr>
        <p:spPr>
          <a:xfrm>
            <a:off x="5607697" y="2126120"/>
            <a:ext cx="50665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spacetime.wav </a:t>
            </a:r>
            <a:r>
              <a:rPr lang="ko-KR" altLang="en-US" dirty="0">
                <a:solidFill>
                  <a:schemeClr val="accent5"/>
                </a:solidFill>
              </a:rPr>
              <a:t>파일을 엽니다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>
                <a:solidFill>
                  <a:schemeClr val="bg2"/>
                </a:solidFill>
              </a:rPr>
              <a:t>이 파일을 가지고 있지 않다면</a:t>
            </a:r>
            <a:endParaRPr lang="en-US" altLang="ko-KR" dirty="0">
              <a:solidFill>
                <a:schemeClr val="bg2"/>
              </a:solidFill>
            </a:endParaRPr>
          </a:p>
          <a:p>
            <a:r>
              <a:rPr lang="ko-KR" altLang="en-US" dirty="0">
                <a:solidFill>
                  <a:schemeClr val="bg2"/>
                </a:solidFill>
              </a:rPr>
              <a:t>이번 주 실습 자료인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spacetime.mid </a:t>
            </a:r>
            <a:r>
              <a:rPr lang="ko-KR" altLang="en-US" dirty="0">
                <a:solidFill>
                  <a:schemeClr val="bg2"/>
                </a:solidFill>
              </a:rPr>
              <a:t>를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다운로드 받아 </a:t>
            </a:r>
            <a:r>
              <a:rPr lang="en-US" altLang="ko-KR" dirty="0">
                <a:solidFill>
                  <a:schemeClr val="bg2"/>
                </a:solidFill>
                <a:hlinkClick r:id="rId3" action="ppaction://hlinksldjump"/>
              </a:rPr>
              <a:t>FluidSynth </a:t>
            </a:r>
            <a:r>
              <a:rPr lang="ko-KR" altLang="en-US" dirty="0">
                <a:solidFill>
                  <a:schemeClr val="bg2"/>
                </a:solidFill>
                <a:hlinkClick r:id="rId3" action="ppaction://hlinksldjump"/>
              </a:rPr>
              <a:t>실습 슬라이드</a:t>
            </a:r>
            <a:r>
              <a:rPr lang="ko-KR" altLang="en-US" dirty="0">
                <a:solidFill>
                  <a:schemeClr val="bg2"/>
                </a:solidFill>
              </a:rPr>
              <a:t>의 실습을 진행하고 </a:t>
            </a:r>
            <a:r>
              <a:rPr lang="en-US" altLang="ko-KR" dirty="0">
                <a:solidFill>
                  <a:schemeClr val="accent1"/>
                </a:solidFill>
              </a:rPr>
              <a:t>spacetime.wav </a:t>
            </a:r>
            <a:r>
              <a:rPr lang="ko-KR" altLang="en-US" dirty="0">
                <a:solidFill>
                  <a:schemeClr val="bg2"/>
                </a:solidFill>
              </a:rPr>
              <a:t>를 생성하세요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그리고 </a:t>
            </a:r>
            <a:r>
              <a:rPr lang="en-US" altLang="ko-KR" dirty="0">
                <a:solidFill>
                  <a:schemeClr val="bg2"/>
                </a:solidFill>
              </a:rPr>
              <a:t>Audacity</a:t>
            </a:r>
            <a:r>
              <a:rPr lang="ko-KR" altLang="en-US" dirty="0">
                <a:solidFill>
                  <a:schemeClr val="bg2"/>
                </a:solidFill>
              </a:rPr>
              <a:t>로 </a:t>
            </a:r>
            <a:r>
              <a:rPr lang="en-US" altLang="ko-KR" dirty="0">
                <a:solidFill>
                  <a:schemeClr val="accent1"/>
                </a:solidFill>
              </a:rPr>
              <a:t>spacetime.wav </a:t>
            </a:r>
            <a:r>
              <a:rPr lang="ko-KR" altLang="en-US" dirty="0">
                <a:solidFill>
                  <a:schemeClr val="bg2"/>
                </a:solidFill>
              </a:rPr>
              <a:t>를 열면 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4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E08253-3C48-ED7F-8744-659D9CCA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FluidSynth</a:t>
            </a:r>
            <a:r>
              <a:rPr lang="ko-KR" altLang="en-US" dirty="0"/>
              <a:t>와</a:t>
            </a:r>
            <a:r>
              <a:rPr lang="en-US" altLang="ko-KR" dirty="0"/>
              <a:t> SoundFont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FluidSynth</a:t>
            </a:r>
          </a:p>
          <a:p>
            <a:pPr lvl="1"/>
            <a:r>
              <a:rPr lang="en-US" altLang="ko-KR" sz="1400" dirty="0">
                <a:hlinkClick r:id="rId2"/>
              </a:rPr>
              <a:t>https://github.com/FluidSynth/fluidsynth/wiki/Download</a:t>
            </a:r>
            <a:endParaRPr lang="en-US" altLang="ko-KR" sz="1400" dirty="0"/>
          </a:p>
          <a:p>
            <a:pPr lvl="1"/>
            <a:r>
              <a:rPr lang="en-US" altLang="ko-KR" sz="1400" dirty="0"/>
              <a:t>Windows</a:t>
            </a:r>
          </a:p>
          <a:p>
            <a:pPr marL="891540" lvl="2" indent="-342900">
              <a:buFont typeface="+mj-lt"/>
              <a:buAutoNum type="arabicPeriod"/>
            </a:pPr>
            <a:r>
              <a:rPr lang="ko-KR" altLang="en-US" sz="1100" dirty="0"/>
              <a:t>터미널 앱이 없는 경우 </a:t>
            </a:r>
            <a:r>
              <a:rPr lang="en-US" altLang="ko-KR" sz="1100" dirty="0"/>
              <a:t>Microsoft Store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‘Windows Terminal’</a:t>
            </a:r>
            <a:r>
              <a:rPr lang="ko-KR" altLang="en-US" sz="1100" dirty="0"/>
              <a:t>을</a:t>
            </a:r>
            <a:r>
              <a:rPr lang="en-US" altLang="ko-KR" sz="1100" dirty="0"/>
              <a:t> </a:t>
            </a:r>
            <a:r>
              <a:rPr lang="ko-KR" altLang="en-US" sz="1100" dirty="0"/>
              <a:t>검색하여 설치합니다</a:t>
            </a:r>
            <a:r>
              <a:rPr lang="en-US" altLang="ko-KR" sz="11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ko-KR" altLang="en-US" sz="1100" dirty="0"/>
              <a:t>터미널</a:t>
            </a:r>
            <a:r>
              <a:rPr lang="en-US" altLang="ko-KR" sz="1100" dirty="0">
                <a:solidFill>
                  <a:schemeClr val="accent6"/>
                </a:solidFill>
              </a:rPr>
              <a:t>(PowerShell)</a:t>
            </a:r>
            <a:r>
              <a:rPr lang="ko-KR" altLang="en-US" sz="1100" dirty="0"/>
              <a:t>을 </a:t>
            </a:r>
            <a:r>
              <a:rPr lang="ko-KR" altLang="en-US" sz="1100" dirty="0" err="1"/>
              <a:t>우클릭하여</a:t>
            </a:r>
            <a:r>
              <a:rPr lang="ko-KR" altLang="en-US" sz="1100" dirty="0"/>
              <a:t> </a:t>
            </a:r>
            <a:r>
              <a:rPr lang="en-US" altLang="ko-KR" sz="1100" dirty="0"/>
              <a:t>‘</a:t>
            </a:r>
            <a:r>
              <a:rPr lang="ko-KR" altLang="en-US" sz="1100" dirty="0"/>
              <a:t>관리자 권한으로 실행</a:t>
            </a:r>
            <a:r>
              <a:rPr lang="en-US" altLang="ko-KR" sz="1100" dirty="0"/>
              <a:t>’</a:t>
            </a:r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ko-KR" sz="11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winget</a:t>
            </a:r>
            <a:r>
              <a:rPr lang="en-US" altLang="ko-KR" sz="11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US" altLang="ko-KR" sz="11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Chocolatey.Chocolatey</a:t>
            </a:r>
            <a:r>
              <a:rPr lang="en-US" altLang="ko-KR" sz="1100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100" dirty="0"/>
              <a:t>를 입력합니다</a:t>
            </a:r>
            <a:r>
              <a:rPr lang="en-US" altLang="ko-KR" sz="11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ko-KR" sz="1100" dirty="0" err="1">
                <a:solidFill>
                  <a:schemeClr val="accent4"/>
                </a:solidFill>
                <a:latin typeface="Consolas" panose="020B0609020204030204" pitchFamily="49" charset="0"/>
              </a:rPr>
              <a:t>choco</a:t>
            </a:r>
            <a:r>
              <a:rPr lang="en-US" altLang="ko-KR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install </a:t>
            </a:r>
            <a:r>
              <a:rPr lang="en-US" altLang="ko-KR" sz="11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dirty="0"/>
              <a:t>를 입력합니다</a:t>
            </a:r>
            <a:r>
              <a:rPr lang="en-US" altLang="ko-KR" sz="11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ko-KR" sz="1100" dirty="0"/>
              <a:t>“Do you want to run the script?” </a:t>
            </a:r>
            <a:r>
              <a:rPr lang="ko-KR" altLang="en-US" sz="1100" dirty="0"/>
              <a:t>와 같은 메시지가 나오면  </a:t>
            </a:r>
            <a:r>
              <a:rPr lang="en-US" altLang="ko-KR" sz="1100" dirty="0">
                <a:solidFill>
                  <a:schemeClr val="accent2"/>
                </a:solidFill>
              </a:rPr>
              <a:t>Y</a:t>
            </a:r>
            <a:r>
              <a:rPr lang="en-US" altLang="ko-KR" sz="1100" dirty="0"/>
              <a:t> </a:t>
            </a:r>
            <a:r>
              <a:rPr lang="ko-KR" altLang="en-US" sz="1100" dirty="0"/>
              <a:t>를 입력합니다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400" dirty="0"/>
              <a:t>macOS</a:t>
            </a:r>
          </a:p>
          <a:p>
            <a:pPr marL="891540" lvl="2" indent="-342900">
              <a:buFont typeface="+mj-lt"/>
              <a:buAutoNum type="arabicPeriod"/>
            </a:pPr>
            <a:r>
              <a:rPr lang="ko-KR" altLang="en-US" sz="1100" dirty="0"/>
              <a:t>터미널을 실행하고 </a:t>
            </a:r>
            <a:r>
              <a:rPr lang="en-US" altLang="ko-KR" sz="1100" dirty="0">
                <a:solidFill>
                  <a:schemeClr val="accent4"/>
                </a:solidFill>
                <a:latin typeface="Consolas" panose="020B0609020204030204" pitchFamily="49" charset="0"/>
              </a:rPr>
              <a:t>brew install </a:t>
            </a:r>
            <a:r>
              <a:rPr lang="en-US" altLang="ko-KR" sz="11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100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dirty="0"/>
              <a:t>를 입력합니다</a:t>
            </a:r>
            <a:r>
              <a:rPr lang="en-US" altLang="ko-KR" sz="11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ko-KR" altLang="en-US" sz="1100" dirty="0"/>
              <a:t>안내에 따라 설치합니다</a:t>
            </a:r>
            <a:r>
              <a:rPr lang="en-US" altLang="ko-KR" sz="1100" dirty="0"/>
              <a:t>.</a:t>
            </a:r>
          </a:p>
          <a:p>
            <a:r>
              <a:rPr lang="en-US" altLang="ko-KR" sz="1600" dirty="0"/>
              <a:t>SoundFont</a:t>
            </a:r>
            <a:endParaRPr lang="en-US" altLang="ko-KR" sz="1600" dirty="0">
              <a:hlinkClick r:id="rId3"/>
            </a:endParaRPr>
          </a:p>
          <a:p>
            <a:pPr lvl="1"/>
            <a:r>
              <a:rPr lang="en-US" altLang="ko-KR" sz="1400" dirty="0">
                <a:hlinkClick r:id="rId3"/>
              </a:rPr>
              <a:t>https://member.keymusician.com/Member/FluidR3_GM/index.html</a:t>
            </a:r>
            <a:endParaRPr lang="en-US" altLang="ko-KR" sz="1400" dirty="0"/>
          </a:p>
          <a:p>
            <a:pPr lvl="1"/>
            <a:r>
              <a:rPr lang="en-US" altLang="ko-KR" sz="1400" b="0" i="0" u="sng" dirty="0">
                <a:effectLst/>
                <a:latin typeface="Arial, sans-serif"/>
                <a:ea typeface="Malgun Gothic" panose="020B0503020000020004" pitchFamily="50" charset="-127"/>
              </a:rPr>
              <a:t>Download FluidR3_GM </a:t>
            </a:r>
            <a:r>
              <a:rPr lang="en-US" altLang="ko-KR" sz="1400" b="0" i="0" u="sng" dirty="0" err="1">
                <a:effectLst/>
                <a:latin typeface="Arial, sans-serif"/>
                <a:ea typeface="Malgun Gothic" panose="020B0503020000020004" pitchFamily="50" charset="-127"/>
              </a:rPr>
              <a:t>Soundfont</a:t>
            </a:r>
            <a:r>
              <a:rPr lang="en-US" altLang="ko-KR" sz="1400" b="0" i="0" dirty="0">
                <a:effectLst/>
                <a:latin typeface="Arial, sans-serif"/>
                <a:ea typeface="Malgun Gothic" panose="020B0503020000020004" pitchFamily="50" charset="-127"/>
              </a:rPr>
              <a:t> </a:t>
            </a:r>
            <a:r>
              <a:rPr lang="ko-KR" altLang="en-US" sz="1400" b="0" i="0" dirty="0">
                <a:effectLst/>
                <a:latin typeface="+mn-ea"/>
              </a:rPr>
              <a:t>버튼을 눌러 </a:t>
            </a:r>
            <a:r>
              <a:rPr lang="en-US" altLang="ko-KR" sz="1400" dirty="0">
                <a:solidFill>
                  <a:schemeClr val="accent4"/>
                </a:solidFill>
              </a:rPr>
              <a:t>FluidR3_GM.sf2 </a:t>
            </a:r>
            <a:r>
              <a:rPr lang="ko-KR" altLang="en-US" sz="1400" dirty="0"/>
              <a:t>파일을 설치합니다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설치한 사운드폰트 파일을 다운로드 폴더 말고 </a:t>
            </a:r>
            <a:r>
              <a:rPr lang="ko-KR" altLang="en-US" sz="1400" dirty="0">
                <a:solidFill>
                  <a:schemeClr val="accent2"/>
                </a:solidFill>
              </a:rPr>
              <a:t>기억할 수 있는 경로에 옮겨 놓습니다</a:t>
            </a:r>
            <a:r>
              <a:rPr lang="en-US" altLang="ko-KR" sz="14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5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E11EFB-AE2E-DB18-4D20-EBC87EEE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2C19C-8B3B-31E1-A51E-FCC9EE8A0463}"/>
              </a:ext>
            </a:extLst>
          </p:cNvPr>
          <p:cNvSpPr txBox="1"/>
          <p:nvPr/>
        </p:nvSpPr>
        <p:spPr>
          <a:xfrm>
            <a:off x="3461656" y="4458774"/>
            <a:ext cx="4721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[</a:t>
            </a:r>
            <a:r>
              <a:rPr lang="ko-KR" altLang="en-US" dirty="0">
                <a:solidFill>
                  <a:schemeClr val="accent5"/>
                </a:solidFill>
              </a:rPr>
              <a:t>효과</a:t>
            </a:r>
            <a:r>
              <a:rPr lang="en-US" altLang="ko-KR" dirty="0">
                <a:solidFill>
                  <a:schemeClr val="accent5"/>
                </a:solidFill>
              </a:rPr>
              <a:t>] </a:t>
            </a:r>
            <a:r>
              <a:rPr lang="ko-KR" altLang="en-US" dirty="0">
                <a:solidFill>
                  <a:schemeClr val="accent5"/>
                </a:solidFill>
              </a:rPr>
              <a:t>메뉴를 엽니다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2"/>
                </a:solidFill>
              </a:rPr>
              <a:t>문제 상황이 제시될 때 각 상황에 어떤 효과를 적용할 수 있을지 찾아봅시다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8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7BF19-2B48-47E3-1121-CEEED16B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소리가 조금 작아요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07F130-3F02-F0B3-27AD-253D771A3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대중음악들 보면 소리가 빵빵한데</a:t>
            </a:r>
            <a:r>
              <a:rPr lang="en-US" altLang="ko-KR" dirty="0">
                <a:solidFill>
                  <a:schemeClr val="accent1"/>
                </a:solidFill>
              </a:rPr>
              <a:t>, MIDI</a:t>
            </a:r>
            <a:r>
              <a:rPr lang="ko-KR" altLang="en-US" dirty="0">
                <a:solidFill>
                  <a:schemeClr val="accent1"/>
                </a:solidFill>
              </a:rPr>
              <a:t>로 만든 음악은 소리가 작네요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소리를 키워봅시다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소리를 키우려면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점차 늘이기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피치 변경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와와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증폭</a:t>
            </a:r>
          </a:p>
        </p:txBody>
      </p:sp>
    </p:spTree>
    <p:extLst>
      <p:ext uri="{BB962C8B-B14F-4D97-AF65-F5344CB8AC3E}">
        <p14:creationId xmlns:p14="http://schemas.microsoft.com/office/powerpoint/2010/main" val="107386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36BB-A5AE-41D5-8B47-88F38DEE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증폭 </a:t>
            </a:r>
            <a:r>
              <a:rPr lang="en-US" altLang="ko-KR" dirty="0"/>
              <a:t>(Amplify)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34DAC2-81C4-444E-812E-D5E58B767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볼륨과 압축</a:t>
            </a:r>
            <a:r>
              <a:rPr lang="en-US" altLang="ko-KR" dirty="0"/>
              <a:t>] – [</a:t>
            </a:r>
            <a:r>
              <a:rPr lang="ko-KR" altLang="en-US" dirty="0"/>
              <a:t>증폭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음량을 키웁니다</a:t>
            </a:r>
            <a:r>
              <a:rPr lang="en-US" altLang="ko-KR" dirty="0"/>
              <a:t>.</a:t>
            </a:r>
          </a:p>
          <a:p>
            <a:r>
              <a:rPr lang="ko-KR" altLang="en-US" sz="1800" dirty="0"/>
              <a:t>증폭이 </a:t>
            </a:r>
            <a:r>
              <a:rPr lang="en-US" altLang="ko-KR" sz="1800" dirty="0"/>
              <a:t>0</a:t>
            </a:r>
            <a:r>
              <a:rPr lang="ko-KR" altLang="en-US" sz="1800" dirty="0"/>
              <a:t>보다 작으면</a:t>
            </a:r>
            <a:r>
              <a:rPr lang="en-US" altLang="ko-KR" sz="1800" dirty="0"/>
              <a:t> </a:t>
            </a:r>
            <a:r>
              <a:rPr lang="ko-KR" altLang="en-US" sz="1800" dirty="0"/>
              <a:t>음량이 줄어듭니다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기본으로 주는 증폭 값은</a:t>
            </a:r>
            <a:endParaRPr lang="en-US" altLang="ko-KR" sz="1800" dirty="0"/>
          </a:p>
          <a:p>
            <a:pPr lvl="1"/>
            <a:r>
              <a:rPr lang="ko-KR" altLang="en-US" sz="1600" dirty="0"/>
              <a:t>새 피크 증폭을 </a:t>
            </a:r>
            <a:r>
              <a:rPr lang="en-US" altLang="ko-KR" sz="1600" dirty="0"/>
              <a:t>0</a:t>
            </a:r>
            <a:r>
              <a:rPr lang="ko-KR" altLang="en-US" sz="1600" dirty="0"/>
              <a:t>으로 하는 값입니다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음량이 가장 높은 곳의 음량을</a:t>
            </a:r>
            <a:br>
              <a:rPr lang="en-US" altLang="ko-KR" sz="1600" dirty="0"/>
            </a:br>
            <a:r>
              <a:rPr lang="ko-KR" altLang="en-US" sz="1600" dirty="0"/>
              <a:t>최대로 하는 값입니다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새 피크 증폭이 </a:t>
            </a:r>
            <a:r>
              <a:rPr lang="en-US" altLang="ko-KR" sz="1800" dirty="0"/>
              <a:t>0</a:t>
            </a:r>
            <a:r>
              <a:rPr lang="ko-KR" altLang="en-US" sz="1800" dirty="0"/>
              <a:t>보다 커지면</a:t>
            </a:r>
            <a:endParaRPr lang="en-US" altLang="ko-KR" sz="1800" dirty="0"/>
          </a:p>
          <a:p>
            <a:pPr lvl="1"/>
            <a:r>
              <a:rPr lang="ko-KR" altLang="en-US" sz="1600" dirty="0"/>
              <a:t>확인 버튼이 눌리지 않습니다</a:t>
            </a:r>
            <a:r>
              <a:rPr lang="en-US" altLang="ko-KR" sz="1600" dirty="0"/>
              <a:t>.</a:t>
            </a:r>
            <a:endParaRPr lang="en-US" altLang="ko-KR" sz="1800" dirty="0"/>
          </a:p>
          <a:p>
            <a:r>
              <a:rPr lang="ko-KR" altLang="en-US" sz="1800" dirty="0" err="1"/>
              <a:t>클리핑을</a:t>
            </a:r>
            <a:r>
              <a:rPr lang="ko-KR" altLang="en-US" sz="1800" dirty="0"/>
              <a:t> 허용하면 소리를 더 키울 수</a:t>
            </a:r>
            <a:br>
              <a:rPr lang="en-US" altLang="ko-KR" sz="1800" dirty="0"/>
            </a:br>
            <a:r>
              <a:rPr lang="ko-KR" altLang="en-US" sz="1800" dirty="0"/>
              <a:t>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소리 정보에 손실이 발생합니다</a:t>
            </a:r>
            <a:r>
              <a:rPr lang="en-US" altLang="ko-KR" sz="1800" dirty="0"/>
              <a:t>.</a:t>
            </a:r>
            <a:endParaRPr lang="en-US" altLang="ko-KR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CA15F31-1AB3-7D2B-1357-2AB84D9615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1994" y="2682875"/>
            <a:ext cx="3076575" cy="2771775"/>
          </a:xfrm>
        </p:spPr>
      </p:pic>
    </p:spTree>
    <p:extLst>
      <p:ext uri="{BB962C8B-B14F-4D97-AF65-F5344CB8AC3E}">
        <p14:creationId xmlns:p14="http://schemas.microsoft.com/office/powerpoint/2010/main" val="155506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소리에 공간적인 울림을 주고 싶어요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음악이 실제 같은 느낌이 안 들고 컴퓨터에서 생성한 음악 같아요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연주회장에 온 것 같은 웅장한 느낌이 들면 좋겠어요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공간적인 울림을 추가하려면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노멀라이즈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리버브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그래픽 </a:t>
            </a:r>
            <a:r>
              <a:rPr lang="en-US" altLang="ko-KR" dirty="0"/>
              <a:t>EQ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보코더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디스토션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80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DF574-76D3-44B2-947A-CA916957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리버브</a:t>
            </a:r>
            <a:r>
              <a:rPr lang="ko-KR" altLang="en-US" dirty="0"/>
              <a:t> </a:t>
            </a:r>
            <a:r>
              <a:rPr lang="en-US" altLang="ko-KR" dirty="0"/>
              <a:t>(Reverb)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DFCA7A-1ABE-4A31-95BD-7924C2263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191000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지연 및 </a:t>
            </a:r>
            <a:r>
              <a:rPr lang="ko-KR" altLang="en-US" dirty="0" err="1"/>
              <a:t>리버브</a:t>
            </a:r>
            <a:r>
              <a:rPr lang="en-US" altLang="ko-KR" dirty="0"/>
              <a:t>] – 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 err="1"/>
              <a:t>리버브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잔향</a:t>
            </a:r>
            <a:r>
              <a:rPr lang="en-US" altLang="ko-KR" dirty="0"/>
              <a:t>)]</a:t>
            </a:r>
          </a:p>
          <a:p>
            <a:r>
              <a:rPr lang="ko-KR" altLang="en-US" sz="1600" dirty="0"/>
              <a:t>반향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울림</a:t>
            </a:r>
            <a:r>
              <a:rPr lang="en-US" altLang="ko-KR" sz="1600" dirty="0">
                <a:solidFill>
                  <a:schemeClr val="accent6"/>
                </a:solidFill>
              </a:rPr>
              <a:t>) </a:t>
            </a:r>
            <a:r>
              <a:rPr lang="ko-KR" altLang="en-US" sz="1600" dirty="0"/>
              <a:t>효과를 적용합니다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400" dirty="0"/>
              <a:t>소리에 공간감을 부여합니다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스테레오는 좌우 소리가 달라집니다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방 크기가 크면 울림이 커집니다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400" dirty="0"/>
              <a:t>소리가 벽에 닿아 돌아오는 것과 관련이</a:t>
            </a:r>
            <a:br>
              <a:rPr lang="en-US" altLang="ko-KR" sz="1400" dirty="0"/>
            </a:br>
            <a:r>
              <a:rPr lang="ko-KR" altLang="en-US" sz="1400" dirty="0"/>
              <a:t>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방 크기 대비 울림 효과를 강하게 하려면</a:t>
            </a:r>
            <a:br>
              <a:rPr lang="en-US" altLang="ko-KR" sz="1600" dirty="0"/>
            </a:br>
            <a:r>
              <a:rPr lang="ko-KR" altLang="en-US" sz="1600" dirty="0"/>
              <a:t>잔향을 높입니다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Dry </a:t>
            </a:r>
            <a:r>
              <a:rPr lang="ko-KR" altLang="en-US" sz="1600" dirty="0"/>
              <a:t>신호는 효과 적용 전 신호입니다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Wet </a:t>
            </a:r>
            <a:r>
              <a:rPr lang="ko-KR" altLang="en-US" sz="1600" dirty="0"/>
              <a:t>신호는 효과 적용 후에</a:t>
            </a:r>
            <a:r>
              <a:rPr lang="en-US" altLang="ko-KR" sz="1600" dirty="0"/>
              <a:t> </a:t>
            </a:r>
            <a:r>
              <a:rPr lang="ko-KR" altLang="en-US" sz="1600" dirty="0"/>
              <a:t>순수하게 얻는 신호입니다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AB2ED4B-EAFF-C674-CEC9-1764C78EEC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0131" y="2057400"/>
            <a:ext cx="2780301" cy="4022725"/>
          </a:xfrm>
        </p:spPr>
      </p:pic>
    </p:spTree>
    <p:extLst>
      <p:ext uri="{BB962C8B-B14F-4D97-AF65-F5344CB8AC3E}">
        <p14:creationId xmlns:p14="http://schemas.microsoft.com/office/powerpoint/2010/main" val="134264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DF574-76D3-44B2-947A-CA916957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후처리 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DFCA7A-1ABE-4A31-95BD-7924C226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저는 제가 작곡한 거의 모든 음악을 다음과 같이 처리하여 파일로 만듭니다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altLang="ko-KR" dirty="0"/>
              <a:t>NWC</a:t>
            </a:r>
            <a:r>
              <a:rPr lang="ko-KR" altLang="en-US" dirty="0"/>
              <a:t>로 악보 작성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dirty="0"/>
              <a:t>MIDI</a:t>
            </a:r>
            <a:r>
              <a:rPr lang="ko-KR" altLang="en-US" dirty="0"/>
              <a:t>로 내보내기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해당 </a:t>
            </a:r>
            <a:r>
              <a:rPr lang="en-US" altLang="ko-KR" dirty="0"/>
              <a:t>MIDI</a:t>
            </a:r>
            <a:r>
              <a:rPr lang="ko-KR" altLang="en-US" dirty="0"/>
              <a:t>를 </a:t>
            </a:r>
            <a:r>
              <a:rPr lang="en-US" altLang="ko-KR" dirty="0"/>
              <a:t>FluidSynth </a:t>
            </a:r>
            <a:r>
              <a:rPr lang="ko-KR" altLang="en-US" dirty="0"/>
              <a:t>및 </a:t>
            </a:r>
            <a:r>
              <a:rPr lang="en-US" altLang="ko-KR" dirty="0"/>
              <a:t>FluidR3_GM.sf2 </a:t>
            </a:r>
            <a:r>
              <a:rPr lang="ko-KR" altLang="en-US" dirty="0"/>
              <a:t>사운드폰트를 통해 </a:t>
            </a:r>
            <a:r>
              <a:rPr lang="en-US" altLang="ko-KR" dirty="0"/>
              <a:t>WAV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dirty="0"/>
              <a:t>Audacity</a:t>
            </a:r>
            <a:r>
              <a:rPr lang="ko-KR" altLang="en-US" dirty="0"/>
              <a:t>에서 증폭 적용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dirty="0"/>
              <a:t>Audacity</a:t>
            </a:r>
            <a:r>
              <a:rPr lang="ko-KR" altLang="en-US" dirty="0"/>
              <a:t>에서 </a:t>
            </a:r>
            <a:r>
              <a:rPr lang="ko-KR" altLang="en-US" dirty="0" err="1"/>
              <a:t>리버브</a:t>
            </a:r>
            <a:r>
              <a:rPr lang="ko-KR" altLang="en-US" dirty="0"/>
              <a:t> 적용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dirty="0"/>
              <a:t>MP3</a:t>
            </a:r>
            <a:r>
              <a:rPr lang="ko-KR" altLang="en-US" dirty="0"/>
              <a:t>로 내보내기</a:t>
            </a:r>
            <a:endParaRPr lang="en-US" altLang="ko-KR" dirty="0"/>
          </a:p>
          <a:p>
            <a:pPr lvl="1"/>
            <a:r>
              <a:rPr lang="ko-KR" altLang="en-US" dirty="0"/>
              <a:t>일부 음악은 추가적인 특수효과를 붙이기도 하지만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>
                <a:solidFill>
                  <a:schemeClr val="accent2"/>
                </a:solidFill>
              </a:rPr>
              <a:t>증폭과 </a:t>
            </a:r>
            <a:r>
              <a:rPr lang="ko-KR" altLang="en-US" dirty="0" err="1">
                <a:solidFill>
                  <a:schemeClr val="accent2"/>
                </a:solidFill>
              </a:rPr>
              <a:t>리버브는</a:t>
            </a:r>
            <a:r>
              <a:rPr lang="ko-KR" altLang="en-US" dirty="0">
                <a:solidFill>
                  <a:schemeClr val="accent2"/>
                </a:solidFill>
              </a:rPr>
              <a:t> 거의 필수로 모든 곡에 넣는다는 것을 강조하고 싶습니다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spacetime (no reverb)">
            <a:hlinkClick r:id="" action="ppaction://media"/>
            <a:extLst>
              <a:ext uri="{FF2B5EF4-FFF2-40B4-BE49-F238E27FC236}">
                <a16:creationId xmlns:a16="http://schemas.microsoft.com/office/drawing/2014/main" id="{65534AF1-7231-8A42-1783-35CA52F81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72775" y="5258346"/>
            <a:ext cx="487363" cy="487363"/>
          </a:xfrm>
          <a:prstGeom prst="rect">
            <a:avLst/>
          </a:prstGeom>
        </p:spPr>
      </p:pic>
      <p:pic>
        <p:nvPicPr>
          <p:cNvPr id="11" name="spacetime (with reverb)">
            <a:hlinkClick r:id="" action="ppaction://media"/>
            <a:extLst>
              <a:ext uri="{FF2B5EF4-FFF2-40B4-BE49-F238E27FC236}">
                <a16:creationId xmlns:a16="http://schemas.microsoft.com/office/drawing/2014/main" id="{880409CE-A57E-C012-D8A5-361A54D794B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4665" y="5258346"/>
            <a:ext cx="487363" cy="487363"/>
          </a:xfrm>
          <a:prstGeom prst="rect">
            <a:avLst/>
          </a:prstGeom>
        </p:spPr>
      </p:pic>
      <p:pic>
        <p:nvPicPr>
          <p:cNvPr id="12" name="시공의 선율 (MIDI)">
            <a:hlinkClick r:id="" action="ppaction://media"/>
            <a:extLst>
              <a:ext uri="{FF2B5EF4-FFF2-40B4-BE49-F238E27FC236}">
                <a16:creationId xmlns:a16="http://schemas.microsoft.com/office/drawing/2014/main" id="{05D8C2BA-1425-9DB2-5BC7-B1987D43512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7413" y="5258346"/>
            <a:ext cx="487363" cy="487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1596C-60DA-2895-6DF1-62C33156335F}"/>
              </a:ext>
            </a:extLst>
          </p:cNvPr>
          <p:cNvSpPr txBox="1"/>
          <p:nvPr/>
        </p:nvSpPr>
        <p:spPr>
          <a:xfrm>
            <a:off x="1828188" y="5865167"/>
            <a:ext cx="14058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MIDI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→ 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MP3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E05F4-CCB2-FD36-1BFB-7255C18302C0}"/>
              </a:ext>
            </a:extLst>
          </p:cNvPr>
          <p:cNvSpPr txBox="1"/>
          <p:nvPr/>
        </p:nvSpPr>
        <p:spPr>
          <a:xfrm>
            <a:off x="3554963" y="5865167"/>
            <a:ext cx="272298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MIDI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→ 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WAV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+ 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증폭 → 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MP3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92A70-A3C8-EDA5-1DD6-E1F2CC77C9E9}"/>
              </a:ext>
            </a:extLst>
          </p:cNvPr>
          <p:cNvSpPr txBox="1"/>
          <p:nvPr/>
        </p:nvSpPr>
        <p:spPr>
          <a:xfrm>
            <a:off x="6597827" y="5865167"/>
            <a:ext cx="342104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MIDI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→ 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WAV + 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증폭 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+ </a:t>
            </a:r>
            <a:r>
              <a:rPr lang="ko-KR" altLang="en-US" sz="2400" dirty="0" err="1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리버브</a:t>
            </a: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→ </a:t>
            </a:r>
            <a: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MP3</a:t>
            </a:r>
            <a:endParaRPr lang="ko-KR" altLang="en-US" sz="24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9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옆 방에서 나는 소음을 차단하고 싶어요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녹음할 때 옆 집에서 계속 웅성웅성해서 녹음된 소리가 지저분해요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냉장고 돌아가는 소리 같은 환경 소음을 빼고 싶어요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br>
              <a:rPr lang="en-US" altLang="ko-KR" dirty="0">
                <a:solidFill>
                  <a:schemeClr val="accent1"/>
                </a:solidFill>
              </a:rPr>
            </a:br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하이패스 필터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로우패스</a:t>
            </a:r>
            <a:r>
              <a:rPr lang="ko-KR" altLang="en-US" dirty="0"/>
              <a:t> 필터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무음 잘라내기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페이드</a:t>
            </a:r>
            <a:r>
              <a:rPr lang="ko-KR" altLang="en-US" dirty="0"/>
              <a:t> 아웃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에코</a:t>
            </a:r>
          </a:p>
        </p:txBody>
      </p:sp>
    </p:spTree>
    <p:extLst>
      <p:ext uri="{BB962C8B-B14F-4D97-AF65-F5344CB8AC3E}">
        <p14:creationId xmlns:p14="http://schemas.microsoft.com/office/powerpoint/2010/main" val="36314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바람 소리를 제거하고 싶어요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바람이 많이 부는 바닷가에서 인터뷰를 했는데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녹음본에 바람 소리가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너무 많이 끼어 있어요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바람 소리를 줄이고 사람 목소리가 더 잘 들리면 좋겠어요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하이패스 필터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로우패스</a:t>
            </a:r>
            <a:r>
              <a:rPr lang="ko-KR" altLang="en-US" dirty="0"/>
              <a:t> 필터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무음 잘라내기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페이드</a:t>
            </a:r>
            <a:r>
              <a:rPr lang="ko-KR" altLang="en-US" dirty="0"/>
              <a:t> 아웃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에코</a:t>
            </a:r>
          </a:p>
        </p:txBody>
      </p:sp>
    </p:spTree>
    <p:extLst>
      <p:ext uri="{BB962C8B-B14F-4D97-AF65-F5344CB8AC3E}">
        <p14:creationId xmlns:p14="http://schemas.microsoft.com/office/powerpoint/2010/main" val="297890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벽 너머로 들리는 소음을 만들고 싶어요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3D </a:t>
            </a:r>
            <a:r>
              <a:rPr lang="ko-KR" altLang="en-US" dirty="0">
                <a:solidFill>
                  <a:schemeClr val="accent1"/>
                </a:solidFill>
              </a:rPr>
              <a:t>공포 게임을 만들고 있는데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다른 사람들이 복도에서 내는 소리가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내가 있는 방에서 난 소리와는 다르게 들렸으면 좋겠어요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소리가 벽 너머에서 들리는 것처럼 만들고 싶어요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하이패스 필터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로우패스</a:t>
            </a:r>
            <a:r>
              <a:rPr lang="ko-KR" altLang="en-US" dirty="0"/>
              <a:t> 필터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무음 잘라내기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페이드</a:t>
            </a:r>
            <a:r>
              <a:rPr lang="ko-KR" altLang="en-US" dirty="0"/>
              <a:t> 아웃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에코</a:t>
            </a:r>
          </a:p>
        </p:txBody>
      </p:sp>
    </p:spTree>
    <p:extLst>
      <p:ext uri="{BB962C8B-B14F-4D97-AF65-F5344CB8AC3E}">
        <p14:creationId xmlns:p14="http://schemas.microsoft.com/office/powerpoint/2010/main" val="12934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E4BE1-ABB0-4FFC-AC29-10286F0B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로우패스</a:t>
            </a:r>
            <a:r>
              <a:rPr lang="ko-KR" altLang="en-US" dirty="0"/>
              <a:t> 필터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7A5A74-98C8-47AA-87C2-8B6D1A618A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[Dominic </a:t>
            </a:r>
            <a:r>
              <a:rPr lang="en-US" altLang="ko-KR" dirty="0" err="1"/>
              <a:t>Mazzoni</a:t>
            </a:r>
            <a:r>
              <a:rPr lang="en-US" altLang="ko-KR" dirty="0"/>
              <a:t>] –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 err="1"/>
              <a:t>로우패스</a:t>
            </a:r>
            <a:r>
              <a:rPr lang="ko-KR" altLang="en-US" dirty="0"/>
              <a:t> 필터</a:t>
            </a:r>
            <a:r>
              <a:rPr lang="en-US" altLang="ko-KR" dirty="0"/>
              <a:t>]</a:t>
            </a:r>
          </a:p>
          <a:p>
            <a:r>
              <a:rPr lang="ko-KR" altLang="en-US" sz="1800" dirty="0"/>
              <a:t>특정 주파수보다 높은 주파수를</a:t>
            </a:r>
            <a:br>
              <a:rPr lang="en-US" altLang="ko-KR" sz="1800" dirty="0"/>
            </a:br>
            <a:r>
              <a:rPr lang="ko-KR" altLang="en-US" sz="1800" dirty="0"/>
              <a:t>걸러내고 낮은 주파수만 통과시킵니다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주로 소음처럼 들리게 할 때 사용됩니다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벽 너머로 들리는 소리는 대부분</a:t>
            </a:r>
            <a:br>
              <a:rPr lang="en-US" altLang="ko-KR" sz="1600" dirty="0"/>
            </a:br>
            <a:r>
              <a:rPr lang="ko-KR" altLang="en-US" sz="1600" dirty="0"/>
              <a:t>저주파이기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기준 </a:t>
            </a:r>
            <a:r>
              <a:rPr lang="en-US" altLang="ko-KR" sz="1600" dirty="0"/>
              <a:t>‘</a:t>
            </a:r>
            <a:r>
              <a:rPr lang="ko-KR" altLang="en-US" sz="1600" dirty="0"/>
              <a:t>주파수</a:t>
            </a:r>
            <a:r>
              <a:rPr lang="en-US" altLang="ko-KR" sz="1600" dirty="0"/>
              <a:t>’</a:t>
            </a:r>
            <a:r>
              <a:rPr lang="ko-KR" altLang="en-US" sz="1600" dirty="0"/>
              <a:t>를 낮게</a:t>
            </a:r>
            <a:br>
              <a:rPr lang="en-US" altLang="ko-KR" sz="1600" dirty="0"/>
            </a:br>
            <a:r>
              <a:rPr lang="ko-KR" altLang="en-US" sz="1600" dirty="0"/>
              <a:t>잡으면 벽 너머 소리처럼 만들어 줍니다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녹음된 소리에 바람 소리가 심하게 섞인 경우에도 </a:t>
            </a:r>
            <a:r>
              <a:rPr lang="ko-KR" altLang="en-US" sz="1800" dirty="0" err="1"/>
              <a:t>로우패스</a:t>
            </a:r>
            <a:r>
              <a:rPr lang="ko-KR" altLang="en-US" sz="1800" dirty="0"/>
              <a:t> 필터를 사용합니다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바람 소리는 대부분 고주파이기</a:t>
            </a:r>
            <a:r>
              <a:rPr lang="en-US" altLang="ko-KR" sz="1600" dirty="0"/>
              <a:t> </a:t>
            </a:r>
            <a:r>
              <a:rPr lang="ko-KR" altLang="en-US" sz="1600" dirty="0"/>
              <a:t>때문에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기준 </a:t>
            </a:r>
            <a:r>
              <a:rPr lang="en-US" altLang="ko-KR" sz="1600" dirty="0"/>
              <a:t>‘</a:t>
            </a:r>
            <a:r>
              <a:rPr lang="ko-KR" altLang="en-US" sz="1600" dirty="0"/>
              <a:t>주파수</a:t>
            </a:r>
            <a:r>
              <a:rPr lang="en-US" altLang="ko-KR" sz="1600" dirty="0"/>
              <a:t>’</a:t>
            </a:r>
            <a:r>
              <a:rPr lang="ko-KR" altLang="en-US" sz="1600" dirty="0"/>
              <a:t>를 높게 잡으면 사람 목소리는</a:t>
            </a:r>
            <a:br>
              <a:rPr lang="en-US" altLang="ko-KR" sz="1600" dirty="0"/>
            </a:br>
            <a:r>
              <a:rPr lang="ko-KR" altLang="en-US" sz="1600" dirty="0"/>
              <a:t>통과시키고 바람 소리는 걸러냅니다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3174C38-BE8F-5712-6D7B-F5EDDDB394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2394" y="2892425"/>
            <a:ext cx="4295775" cy="2352675"/>
          </a:xfrm>
        </p:spPr>
      </p:pic>
    </p:spTree>
    <p:extLst>
      <p:ext uri="{BB962C8B-B14F-4D97-AF65-F5344CB8AC3E}">
        <p14:creationId xmlns:p14="http://schemas.microsoft.com/office/powerpoint/2010/main" val="232380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FluidSynth </a:t>
            </a:r>
            <a:r>
              <a:rPr lang="ko-KR" altLang="en-US" dirty="0"/>
              <a:t>첫 사용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Windows </a:t>
            </a:r>
            <a:r>
              <a:rPr lang="ko-KR" altLang="en-US" dirty="0"/>
              <a:t>사용자 분들의 경우 터미널</a:t>
            </a:r>
            <a:r>
              <a:rPr lang="en-US" altLang="ko-KR" dirty="0">
                <a:solidFill>
                  <a:schemeClr val="accent6"/>
                </a:solidFill>
              </a:rPr>
              <a:t>(PowerShell)</a:t>
            </a:r>
            <a:r>
              <a:rPr lang="ko-KR" altLang="en-US" dirty="0"/>
              <a:t>을 실행합니다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macOS</a:t>
            </a:r>
            <a:r>
              <a:rPr lang="ko-KR" altLang="en-US" dirty="0"/>
              <a:t> 사용자 분들의 경우 터미널을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명령어 </a:t>
            </a:r>
            <a:r>
              <a:rPr lang="en-US" altLang="ko-KR" dirty="0" err="1">
                <a:solidFill>
                  <a:schemeClr val="accent2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dirty="0"/>
              <a:t> </a:t>
            </a:r>
            <a:r>
              <a:rPr lang="ko-KR" altLang="en-US" dirty="0"/>
              <a:t>를 입력합니다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아래와 같은 메시지가 뜬다면 정상입니다</a:t>
            </a:r>
            <a:r>
              <a:rPr lang="en-US" altLang="ko-KR" dirty="0"/>
              <a:t>!</a:t>
            </a:r>
            <a:r>
              <a:rPr lang="ko-KR" altLang="en-US" dirty="0"/>
              <a:t> 다음 슬라이드로 넘어갑니다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 수 없는 명령이라는 메시지가 뜬다면 </a:t>
            </a:r>
            <a:r>
              <a:rPr lang="en-US" altLang="ko-KR" dirty="0"/>
              <a:t>0</a:t>
            </a:r>
            <a:r>
              <a:rPr lang="ko-KR" altLang="en-US" dirty="0"/>
              <a:t>주차 자료를 보고 다시 설치해 보세요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57918A-87C3-344A-D978-494CE7B7F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4" y="4067369"/>
            <a:ext cx="10221182" cy="25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4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E4BE1-ABB0-4FFC-AC29-10286F0B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하이패스 필터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7A5A74-98C8-47AA-87C2-8B6D1A618A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[Dominic </a:t>
            </a:r>
            <a:r>
              <a:rPr lang="en-US" altLang="ko-KR" dirty="0" err="1"/>
              <a:t>Mazzoni</a:t>
            </a:r>
            <a:r>
              <a:rPr lang="en-US" altLang="ko-KR" dirty="0"/>
              <a:t>] –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하이패스 필터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특정 주파수보다 낮은 주파수를</a:t>
            </a:r>
            <a:br>
              <a:rPr lang="en-US" altLang="ko-KR" dirty="0"/>
            </a:br>
            <a:r>
              <a:rPr lang="ko-KR" altLang="en-US" dirty="0"/>
              <a:t>걸러내고 높은 주파수만</a:t>
            </a:r>
            <a:br>
              <a:rPr lang="en-US" altLang="ko-KR" dirty="0"/>
            </a:br>
            <a:r>
              <a:rPr lang="ko-KR" altLang="en-US" dirty="0"/>
              <a:t>통과시킵니다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소음을 제거할 때 사용됩니다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벽 너머로 들리는 소리는 대부분</a:t>
            </a:r>
            <a:br>
              <a:rPr lang="en-US" altLang="ko-KR" dirty="0"/>
            </a:br>
            <a:r>
              <a:rPr lang="ko-KR" altLang="en-US" dirty="0"/>
              <a:t>저주파이기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DC887B4-5641-FE68-E188-9B2E36D976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2394" y="2892425"/>
            <a:ext cx="4295775" cy="2352675"/>
          </a:xfrm>
        </p:spPr>
      </p:pic>
    </p:spTree>
    <p:extLst>
      <p:ext uri="{BB962C8B-B14F-4D97-AF65-F5344CB8AC3E}">
        <p14:creationId xmlns:p14="http://schemas.microsoft.com/office/powerpoint/2010/main" val="40838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E4BE1-ABB0-4FFC-AC29-10286F0B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노치 필터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7A5A74-98C8-47AA-87C2-8B6D1A618A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노치 필터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특정 주파수 근처만</a:t>
            </a:r>
            <a:r>
              <a:rPr lang="en-US" altLang="ko-KR" dirty="0"/>
              <a:t> </a:t>
            </a:r>
            <a:r>
              <a:rPr lang="ko-KR" altLang="en-US" dirty="0"/>
              <a:t>쏙 골라서</a:t>
            </a:r>
            <a:br>
              <a:rPr lang="en-US" altLang="ko-KR" dirty="0"/>
            </a:br>
            <a:r>
              <a:rPr lang="ko-KR" altLang="en-US" dirty="0"/>
              <a:t>제거합니다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Q </a:t>
            </a:r>
            <a:r>
              <a:rPr lang="ko-KR" altLang="en-US" dirty="0"/>
              <a:t>값이 클수록 더 좁게 제거합니다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518FD94-2F7E-F3CE-72C1-332B0AE22D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994" y="2892425"/>
            <a:ext cx="4600575" cy="2352675"/>
          </a:xfrm>
        </p:spPr>
      </p:pic>
      <p:pic>
        <p:nvPicPr>
          <p:cNvPr id="1026" name="Picture 2" descr="Notch-Filter">
            <a:extLst>
              <a:ext uri="{FF2B5EF4-FFF2-40B4-BE49-F238E27FC236}">
                <a16:creationId xmlns:a16="http://schemas.microsoft.com/office/drawing/2014/main" id="{A2735A06-DB87-CBFB-4CC3-B2B1F7CA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12" y="3645337"/>
            <a:ext cx="4011969" cy="23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28496-4E43-6AF7-C19D-DDE5656189EF}"/>
              </a:ext>
            </a:extLst>
          </p:cNvPr>
          <p:cNvSpPr txBox="1"/>
          <p:nvPr/>
        </p:nvSpPr>
        <p:spPr>
          <a:xfrm>
            <a:off x="6787424" y="6080760"/>
            <a:ext cx="4305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https://www.rfpage.com/what-is-notch-filter/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236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무음에서 소리가 점점 커졌으면 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음악 시작할 때 처음부터 크게 시작하면 깜짝 놀라잖아요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무음에서부터 시작해 소리가 점점 커지며 들어가게 하고 싶어요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보컬 줄이기 및 분리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증폭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페이드</a:t>
            </a:r>
            <a:r>
              <a:rPr lang="ko-KR" altLang="en-US" dirty="0"/>
              <a:t> 아웃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볼륨 정규화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3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소리를 점점 줄이며 끝내고 싶어요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80-90</a:t>
            </a:r>
            <a:r>
              <a:rPr lang="ko-KR" altLang="en-US" dirty="0">
                <a:solidFill>
                  <a:schemeClr val="accent1"/>
                </a:solidFill>
              </a:rPr>
              <a:t>년대 팝송 보면 끝날 때 </a:t>
            </a:r>
            <a:r>
              <a:rPr lang="ko-KR" altLang="en-US" dirty="0" err="1">
                <a:solidFill>
                  <a:schemeClr val="accent1"/>
                </a:solidFill>
              </a:rPr>
              <a:t>후크</a:t>
            </a:r>
            <a:r>
              <a:rPr lang="ko-KR" altLang="en-US" dirty="0">
                <a:solidFill>
                  <a:schemeClr val="accent1"/>
                </a:solidFill>
              </a:rPr>
              <a:t> 부분 무한 반복하면서 점점 작아지잖아요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음량을 점점 줄이면서 자연스럽게 음악을 끝내고 싶어요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보컬 줄이기 및 분리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증폭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페이드</a:t>
            </a:r>
            <a:r>
              <a:rPr lang="ko-KR" altLang="en-US" dirty="0"/>
              <a:t> 아웃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볼륨 정규화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53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D1C8C-0619-4820-B1F0-65B6C2D9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</a:t>
            </a:r>
            <a:r>
              <a:rPr lang="en-US" altLang="ko-KR" dirty="0"/>
              <a:t>(Fade Out)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4F7D12-4BA3-468C-BE8B-30B22CAC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 err="1"/>
              <a:t>페이딩</a:t>
            </a:r>
            <a:r>
              <a:rPr lang="en-US" altLang="ko-KR" dirty="0"/>
              <a:t>] – [</a:t>
            </a:r>
            <a:r>
              <a:rPr lang="ko-KR" altLang="en-US" dirty="0" err="1"/>
              <a:t>페이드</a:t>
            </a:r>
            <a:r>
              <a:rPr lang="ko-KR" altLang="en-US" dirty="0"/>
              <a:t> 아웃 </a:t>
            </a:r>
            <a:r>
              <a:rPr lang="en-US" altLang="ko-KR" dirty="0"/>
              <a:t>(</a:t>
            </a:r>
            <a:r>
              <a:rPr lang="ko-KR" altLang="en-US" dirty="0"/>
              <a:t>퇴장 효과</a:t>
            </a:r>
            <a:r>
              <a:rPr lang="en-US" altLang="ko-KR" dirty="0"/>
              <a:t>)]</a:t>
            </a:r>
          </a:p>
          <a:p>
            <a:r>
              <a:rPr lang="ko-KR" altLang="en-US" dirty="0"/>
              <a:t>선택한 구간의 음량이 원래 음량에서부터 서서히 감소하여 </a:t>
            </a:r>
            <a:r>
              <a:rPr lang="en-US" altLang="ko-KR" dirty="0"/>
              <a:t>0</a:t>
            </a:r>
            <a:r>
              <a:rPr lang="ko-KR" altLang="en-US" dirty="0"/>
              <a:t>에 도달하도록</a:t>
            </a:r>
            <a:br>
              <a:rPr lang="en-US" altLang="ko-KR" dirty="0"/>
            </a:br>
            <a:r>
              <a:rPr lang="ko-KR" altLang="en-US" dirty="0"/>
              <a:t>바꿉니다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음악이 자연스럽게 끝나도록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또는 전환하도록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만들 때 유용합니다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3"/>
                </a:solidFill>
              </a:rPr>
              <a:t>트랙 전체에 적용하지 말고</a:t>
            </a:r>
            <a:r>
              <a:rPr lang="en-US" altLang="ko-KR" dirty="0">
                <a:solidFill>
                  <a:schemeClr val="accent3"/>
                </a:solidFill>
              </a:rPr>
              <a:t>,</a:t>
            </a:r>
          </a:p>
          <a:p>
            <a:pPr lvl="1"/>
            <a:r>
              <a:rPr lang="ko-KR" altLang="en-US" dirty="0">
                <a:solidFill>
                  <a:schemeClr val="accent3"/>
                </a:solidFill>
              </a:rPr>
              <a:t>음악이 끝나는 구간 일부를 잡아서 적용하세요</a:t>
            </a:r>
            <a:r>
              <a:rPr lang="en-US" altLang="ko-KR" dirty="0">
                <a:solidFill>
                  <a:schemeClr val="accent3"/>
                </a:solidFill>
              </a:rPr>
              <a:t>.</a:t>
            </a:r>
          </a:p>
          <a:p>
            <a:r>
              <a:rPr lang="ko-KR" altLang="en-US" dirty="0"/>
              <a:t>선택한 구간의 길이에 따라 효과가 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68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D1C8C-0619-4820-B1F0-65B6C2D9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인 </a:t>
            </a:r>
            <a:r>
              <a:rPr lang="en-US" altLang="ko-KR" dirty="0"/>
              <a:t>(Fade In)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4F7D12-4BA3-468C-BE8B-30B22CAC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 err="1"/>
              <a:t>페이딩</a:t>
            </a:r>
            <a:r>
              <a:rPr lang="en-US" altLang="ko-KR" dirty="0"/>
              <a:t>] – [</a:t>
            </a:r>
            <a:r>
              <a:rPr lang="ko-KR" altLang="en-US" dirty="0" err="1"/>
              <a:t>페이드</a:t>
            </a:r>
            <a:r>
              <a:rPr lang="ko-KR" altLang="en-US" dirty="0"/>
              <a:t> 인 </a:t>
            </a:r>
            <a:r>
              <a:rPr lang="en-US" altLang="ko-KR" dirty="0"/>
              <a:t>(</a:t>
            </a:r>
            <a:r>
              <a:rPr lang="ko-KR" altLang="en-US" dirty="0"/>
              <a:t>등장 효과</a:t>
            </a:r>
            <a:r>
              <a:rPr lang="en-US" altLang="ko-KR" dirty="0"/>
              <a:t>)]</a:t>
            </a:r>
          </a:p>
          <a:p>
            <a:r>
              <a:rPr lang="ko-KR" altLang="en-US" dirty="0"/>
              <a:t>선택한 구간의 음량이 </a:t>
            </a:r>
            <a:r>
              <a:rPr lang="en-US" altLang="ko-KR" dirty="0"/>
              <a:t>0</a:t>
            </a:r>
            <a:r>
              <a:rPr lang="ko-KR" altLang="en-US" dirty="0"/>
              <a:t>에서부터 서서히 증가하여 원래 음량에 도달하도록</a:t>
            </a:r>
            <a:br>
              <a:rPr lang="en-US" altLang="ko-KR" dirty="0"/>
            </a:br>
            <a:r>
              <a:rPr lang="ko-KR" altLang="en-US" dirty="0"/>
              <a:t>바꿉니다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음악이 자연스럽게 시작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또는 전환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하도록 만들 때 유용합니다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3"/>
                </a:solidFill>
              </a:rPr>
              <a:t>트랙 전체에 적용하지 말고</a:t>
            </a:r>
            <a:r>
              <a:rPr lang="en-US" altLang="ko-KR" dirty="0">
                <a:solidFill>
                  <a:schemeClr val="accent3"/>
                </a:solidFill>
              </a:rPr>
              <a:t>,</a:t>
            </a:r>
          </a:p>
          <a:p>
            <a:pPr lvl="1"/>
            <a:r>
              <a:rPr lang="ko-KR" altLang="en-US" dirty="0">
                <a:solidFill>
                  <a:schemeClr val="accent3"/>
                </a:solidFill>
              </a:rPr>
              <a:t>음악이 시작되는 구간 일부를 잡아서 적용하세요</a:t>
            </a:r>
            <a:r>
              <a:rPr lang="en-US" altLang="ko-KR" dirty="0">
                <a:solidFill>
                  <a:schemeClr val="accent3"/>
                </a:solidFill>
              </a:rPr>
              <a:t>.</a:t>
            </a:r>
          </a:p>
          <a:p>
            <a:r>
              <a:rPr lang="ko-KR" altLang="en-US" dirty="0"/>
              <a:t>선택한 구간의 길이에 따라 효과가 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37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메아리치는 효과를 넣고 싶어요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으리으리한 중세 성 안에 들어온 듯한 느낌의 배경음악을 만들고 싶어요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음악에 메아리가 있었으면 좋겠어요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페이저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 err="1"/>
              <a:t>폴스트레치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자동 </a:t>
            </a:r>
            <a:r>
              <a:rPr lang="ko-KR" altLang="en-US" dirty="0" err="1"/>
              <a:t>더킹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에코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와와</a:t>
            </a:r>
          </a:p>
        </p:txBody>
      </p:sp>
    </p:spTree>
    <p:extLst>
      <p:ext uri="{BB962C8B-B14F-4D97-AF65-F5344CB8AC3E}">
        <p14:creationId xmlns:p14="http://schemas.microsoft.com/office/powerpoint/2010/main" val="170722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D1C8C-0619-4820-B1F0-65B6C2D9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에코</a:t>
            </a:r>
            <a:r>
              <a:rPr lang="en-US" altLang="ko-KR" dirty="0"/>
              <a:t>(Echo)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E3EFDB-B12B-4FEF-BF08-0044B064B1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지연 및 </a:t>
            </a:r>
            <a:r>
              <a:rPr lang="ko-KR" altLang="en-US" dirty="0" err="1"/>
              <a:t>리버브</a:t>
            </a:r>
            <a:r>
              <a:rPr lang="en-US" altLang="ko-KR" dirty="0"/>
              <a:t>] –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에코 </a:t>
            </a:r>
            <a:r>
              <a:rPr lang="en-US" altLang="ko-KR" dirty="0"/>
              <a:t>(</a:t>
            </a:r>
            <a:r>
              <a:rPr lang="ko-KR" altLang="en-US" dirty="0"/>
              <a:t>메아리</a:t>
            </a:r>
            <a:r>
              <a:rPr lang="en-US" altLang="ko-KR" dirty="0"/>
              <a:t>)]</a:t>
            </a:r>
          </a:p>
          <a:p>
            <a:r>
              <a:rPr lang="ko-KR" altLang="en-US" dirty="0"/>
              <a:t>메아리 효과를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몇 초 후에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지연 시간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원래 음량의 얼마만큼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감쇠 인수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br>
              <a:rPr lang="en-US" altLang="ko-KR" dirty="0">
                <a:solidFill>
                  <a:schemeClr val="accent6"/>
                </a:solidFill>
              </a:rPr>
            </a:br>
            <a:r>
              <a:rPr lang="ko-KR" altLang="en-US" dirty="0"/>
              <a:t>다시 울리게 할 것인지 결정합니다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리버브와</a:t>
            </a:r>
            <a:r>
              <a:rPr lang="ko-KR" altLang="en-US" dirty="0"/>
              <a:t> 더불어 공간감을 부여할 수 있는 효과입니다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94D860F-A1ED-386C-8E8E-5CB9CB44EF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1994" y="2892425"/>
            <a:ext cx="3076575" cy="2352675"/>
          </a:xfrm>
        </p:spPr>
      </p:pic>
    </p:spTree>
    <p:extLst>
      <p:ext uri="{BB962C8B-B14F-4D97-AF65-F5344CB8AC3E}">
        <p14:creationId xmlns:p14="http://schemas.microsoft.com/office/powerpoint/2010/main" val="276585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D3AAFB8-07E7-14E8-3C4B-F4042409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무음 구간을 한번에 제거하고 싶어요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D85867-07BE-9750-1D25-2813C709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인터뷰를 녹음했는데 아무도 말하지 않은 침묵 상태가 너무 자주 등장해요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무음 구간을 한꺼번에 자동으로 제거해 주는 기능이 없을까요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퀴즈</a:t>
            </a:r>
            <a:r>
              <a:rPr lang="en-US" altLang="ko-KR" dirty="0">
                <a:solidFill>
                  <a:schemeClr val="accent3"/>
                </a:solidFill>
              </a:rPr>
              <a:t>) </a:t>
            </a:r>
            <a:r>
              <a:rPr lang="ko-KR" altLang="en-US" dirty="0"/>
              <a:t>이런 경우 어떤 효과를 적용해야 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자동 </a:t>
            </a:r>
            <a:r>
              <a:rPr lang="ko-KR" altLang="en-US" dirty="0" err="1"/>
              <a:t>더킹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컴프레서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무음 잘라내기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클릭 제거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노이즈 </a:t>
            </a:r>
            <a:r>
              <a:rPr lang="ko-KR" altLang="en-US" dirty="0" err="1"/>
              <a:t>리덕션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22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D1C8C-0619-4820-B1F0-65B6C2D9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무음 잘라내기 </a:t>
            </a:r>
            <a:r>
              <a:rPr lang="en-US" altLang="ko-KR" dirty="0"/>
              <a:t>(Truncate Silence)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E3EFDB-B12B-4FEF-BF08-0044B064B1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효과</a:t>
            </a:r>
            <a:r>
              <a:rPr lang="en-US" altLang="ko-KR" dirty="0"/>
              <a:t>] – [</a:t>
            </a:r>
            <a:r>
              <a:rPr lang="ko-KR" altLang="en-US" dirty="0"/>
              <a:t>특수</a:t>
            </a:r>
            <a:r>
              <a:rPr lang="en-US" altLang="ko-KR" dirty="0"/>
              <a:t>] – [</a:t>
            </a:r>
            <a:r>
              <a:rPr lang="ko-KR" altLang="en-US" dirty="0"/>
              <a:t>무음 잘라내기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무음이 길게 지속되는 구간을</a:t>
            </a:r>
            <a:br>
              <a:rPr lang="en-US" altLang="ko-KR" dirty="0"/>
            </a:br>
            <a:r>
              <a:rPr lang="ko-KR" altLang="en-US" dirty="0"/>
              <a:t>자동으로 찾아 제거해 줍니다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특히 녹음의 시작과 끝 부분</a:t>
            </a:r>
            <a:endParaRPr lang="en-US" altLang="ko-KR" dirty="0"/>
          </a:p>
          <a:p>
            <a:r>
              <a:rPr lang="ko-KR" altLang="en-US" dirty="0"/>
              <a:t>잘못 사용하면</a:t>
            </a:r>
            <a:r>
              <a:rPr lang="en-US" altLang="ko-KR" dirty="0"/>
              <a:t>,</a:t>
            </a:r>
            <a:r>
              <a:rPr lang="ko-KR" altLang="en-US" dirty="0"/>
              <a:t> 소리가 나고 있지만 작게 나는 구간까지도 잘라버릴</a:t>
            </a:r>
            <a:br>
              <a:rPr lang="en-US" altLang="ko-KR" dirty="0"/>
            </a:br>
            <a:r>
              <a:rPr lang="ko-KR" altLang="en-US" dirty="0"/>
              <a:t>위험이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가급적이면 수동으로 합시다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기능을 쓸 것이라면 적용 후 의도한 대로 잘 작동했는지 확인해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CB09AE9A-2E50-2A4C-134D-56FF1643EF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63622" y="2057400"/>
            <a:ext cx="2913318" cy="4022725"/>
          </a:xfrm>
        </p:spPr>
      </p:pic>
    </p:spTree>
    <p:extLst>
      <p:ext uri="{BB962C8B-B14F-4D97-AF65-F5344CB8AC3E}">
        <p14:creationId xmlns:p14="http://schemas.microsoft.com/office/powerpoint/2010/main" val="216715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5122</TotalTime>
  <Words>5389</Words>
  <Application>Microsoft Office PowerPoint</Application>
  <PresentationFormat>와이드스크린</PresentationFormat>
  <Paragraphs>735</Paragraphs>
  <Slides>127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32" baseType="lpstr">
      <vt:lpstr>Arial, sans-serif</vt:lpstr>
      <vt:lpstr>나눔손글씨 느릿느릿체</vt:lpstr>
      <vt:lpstr>Consolas</vt:lpstr>
      <vt:lpstr>Corbel</vt:lpstr>
      <vt:lpstr>기본</vt:lpstr>
      <vt:lpstr>작곡 세미나</vt:lpstr>
      <vt:lpstr>오늘 할 일</vt:lpstr>
      <vt:lpstr>MIDI 작곡의 아쉬운 점</vt:lpstr>
      <vt:lpstr>아!!! 해결해야 한다!!! 🫨</vt:lpstr>
      <vt:lpstr>아!!! 해결해야 한다!!! 🫨</vt:lpstr>
      <vt:lpstr>FluidSynth 사용법</vt:lpstr>
      <vt:lpstr>FluidSynth</vt:lpstr>
      <vt:lpstr>FluidSynth와 SoundFont 설치</vt:lpstr>
      <vt:lpstr>FluidSynth 첫 사용 준비</vt:lpstr>
      <vt:lpstr>PowerPoint 프레젠테이션</vt:lpstr>
      <vt:lpstr>FluidSynth 첫 사용 준비 (이어서)</vt:lpstr>
      <vt:lpstr>FluidSynth로 MIDI 소리 업그레이드하기</vt:lpstr>
      <vt:lpstr>FluidSynth로 WAV 파일 만들기</vt:lpstr>
      <vt:lpstr>심화) 다양한 악기 소리 사용하기</vt:lpstr>
      <vt:lpstr>심화) 사운드폰트가 지원하는 악기</vt:lpstr>
      <vt:lpstr>심화) 음악 생성 프로그램에 FluidSynth 사용</vt:lpstr>
      <vt:lpstr>더 많은 심화</vt:lpstr>
      <vt:lpstr>실습) MIDI를 WAV로 만들기</vt:lpstr>
      <vt:lpstr>Audacity 사용법</vt:lpstr>
      <vt:lpstr>Audacity를 사용하는 이유</vt:lpstr>
      <vt:lpstr>Audacity 실행</vt:lpstr>
      <vt:lpstr>PowerPoint 프레젠테이션</vt:lpstr>
      <vt:lpstr>PowerPoint 프레젠테이션</vt:lpstr>
      <vt:lpstr>여기서 무엇을 할 수 있나요?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Audacity 사용법</vt:lpstr>
      <vt:lpstr>생성 메뉴</vt:lpstr>
      <vt:lpstr>PowerPoint 프레젠테이션</vt:lpstr>
      <vt:lpstr>PowerPoint 프레젠테이션</vt:lpstr>
      <vt:lpstr>퀴즈!</vt:lpstr>
      <vt:lpstr>DTMF 톤</vt:lpstr>
      <vt:lpstr>노이즈</vt:lpstr>
      <vt:lpstr>리듬 트랙</vt:lpstr>
      <vt:lpstr>리싯 드럼 (Risset Drum)</vt:lpstr>
      <vt:lpstr>무음 (Silence)</vt:lpstr>
      <vt:lpstr>짹짹 (Chirp)</vt:lpstr>
      <vt:lpstr>톤</vt:lpstr>
      <vt:lpstr>플럭 (Pluck)</vt:lpstr>
      <vt:lpstr>PowerPoint 프레젠테이션</vt:lpstr>
      <vt:lpstr>PowerPoint 프레젠테이션</vt:lpstr>
      <vt:lpstr>PowerPoint 프레젠테이션</vt:lpstr>
      <vt:lpstr>Audacity 사용법</vt:lpstr>
      <vt:lpstr>효과 메뉴</vt:lpstr>
      <vt:lpstr>효과 기능을 사용할 때</vt:lpstr>
      <vt:lpstr>PowerPoint 프레젠테이션</vt:lpstr>
      <vt:lpstr>PowerPoint 프레젠테이션</vt:lpstr>
      <vt:lpstr>PowerPoint 프레젠테이션</vt:lpstr>
      <vt:lpstr>PowerPoint 프레젠테이션</vt:lpstr>
      <vt:lpstr>소리가 조금 작아요…</vt:lpstr>
      <vt:lpstr>증폭 (Amplify)</vt:lpstr>
      <vt:lpstr>소리에 공간적인 울림을 주고 싶어요!</vt:lpstr>
      <vt:lpstr>리버브 (Reverb)</vt:lpstr>
      <vt:lpstr>작곡 후처리 과정</vt:lpstr>
      <vt:lpstr>옆 방에서 나는 소음을 차단하고 싶어요.</vt:lpstr>
      <vt:lpstr>바람 소리를 제거하고 싶어요.</vt:lpstr>
      <vt:lpstr>벽 너머로 들리는 소음을 만들고 싶어요.</vt:lpstr>
      <vt:lpstr>로우패스 필터</vt:lpstr>
      <vt:lpstr>하이패스 필터</vt:lpstr>
      <vt:lpstr>노치 필터</vt:lpstr>
      <vt:lpstr>무음에서 소리가 점점 커졌으면 해요.</vt:lpstr>
      <vt:lpstr>소리를 점점 줄이며 끝내고 싶어요.</vt:lpstr>
      <vt:lpstr>페이드 아웃 (Fade Out)</vt:lpstr>
      <vt:lpstr>페이드 인 (Fade In)</vt:lpstr>
      <vt:lpstr>메아리치는 효과를 넣고 싶어요.</vt:lpstr>
      <vt:lpstr>에코(Echo)</vt:lpstr>
      <vt:lpstr>무음 구간을 한번에 제거하고 싶어요.</vt:lpstr>
      <vt:lpstr>무음 잘라내기 (Truncate Silence)</vt:lpstr>
      <vt:lpstr>소리를 거꾸로 재생하고 싶어요</vt:lpstr>
      <vt:lpstr>노이즈 캔슬링을 만들고 싶어요.</vt:lpstr>
      <vt:lpstr>뒤집기: 좌우로 (역방향)</vt:lpstr>
      <vt:lpstr>뒤집기: 상하로 (반전)</vt:lpstr>
      <vt:lpstr>음악에 배속을 걸고 싶어요.</vt:lpstr>
      <vt:lpstr>음악의 조성을 옮기고 싶어요.</vt:lpstr>
      <vt:lpstr>변경: 템포 (Change Tempo)</vt:lpstr>
      <vt:lpstr>피치 변경 (Change Pitch)</vt:lpstr>
      <vt:lpstr>속도와 피치를 변경 (Change Speed)</vt:lpstr>
      <vt:lpstr>점차 늘이기 (Sliding Time Scale/Pitch Shift)</vt:lpstr>
      <vt:lpstr>폴스트레치 (Paulstretch)</vt:lpstr>
      <vt:lpstr>와와 (Wahwah)</vt:lpstr>
      <vt:lpstr>왜곡 (Distortion)</vt:lpstr>
      <vt:lpstr>반복 (Repeat)</vt:lpstr>
      <vt:lpstr>정규화 (Normalize)</vt:lpstr>
      <vt:lpstr>그래픽 EQ (Equalization)</vt:lpstr>
      <vt:lpstr>필터 커브 이퀄라이저</vt:lpstr>
      <vt:lpstr>그 외에도</vt:lpstr>
      <vt:lpstr>Audacity 사용법</vt:lpstr>
      <vt:lpstr>프로젝트 저장</vt:lpstr>
      <vt:lpstr>오디오 내보내기</vt:lpstr>
      <vt:lpstr>오디오 내보내기</vt:lpstr>
      <vt:lpstr>메타데이터 편집</vt:lpstr>
      <vt:lpstr>Unity에 삽입할 음악이라면</vt:lpstr>
      <vt:lpstr>다음 세미나 공지</vt:lpstr>
      <vt:lpstr>다음 세미나는…</vt:lpstr>
      <vt:lpstr>7주차 세미나 미리보기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6주차</dc:title>
  <dc:creator>안단태</dc:creator>
  <cp:lastModifiedBy>단태 안</cp:lastModifiedBy>
  <cp:revision>279</cp:revision>
  <dcterms:created xsi:type="dcterms:W3CDTF">2018-09-25T08:53:20Z</dcterms:created>
  <dcterms:modified xsi:type="dcterms:W3CDTF">2024-08-13T03:22:45Z</dcterms:modified>
</cp:coreProperties>
</file>